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4" r:id="rId4"/>
    <p:sldId id="258" r:id="rId5"/>
    <p:sldId id="259" r:id="rId6"/>
    <p:sldId id="266" r:id="rId7"/>
    <p:sldId id="275" r:id="rId8"/>
    <p:sldId id="268" r:id="rId9"/>
    <p:sldId id="269" r:id="rId10"/>
    <p:sldId id="270" r:id="rId11"/>
    <p:sldId id="271" r:id="rId12"/>
    <p:sldId id="273" r:id="rId13"/>
    <p:sldId id="274" r:id="rId14"/>
    <p:sldId id="260" r:id="rId15"/>
    <p:sldId id="261" r:id="rId16"/>
    <p:sldId id="262" r:id="rId17"/>
    <p:sldId id="26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BFA0"/>
    <a:srgbClr val="CFDDCB"/>
    <a:srgbClr val="3B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5E3ABA-A235-2149-A5F6-5CC97823958C}" v="65" dt="2025-05-21T12:50:00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43" autoAdjust="0"/>
    <p:restoredTop sz="94768"/>
  </p:normalViewPr>
  <p:slideViewPr>
    <p:cSldViewPr snapToGrid="0">
      <p:cViewPr varScale="1">
        <p:scale>
          <a:sx n="102" d="100"/>
          <a:sy n="102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oardo Piombo" userId="a3057bae-affa-4af2-b0ab-d43cd7955e24" providerId="ADAL" clId="{C45E3ABA-A235-2149-A5F6-5CC97823958C}"/>
    <pc:docChg chg="undo custSel addSld delSld modSld sldOrd">
      <pc:chgData name="Edoardo Piombo" userId="a3057bae-affa-4af2-b0ab-d43cd7955e24" providerId="ADAL" clId="{C45E3ABA-A235-2149-A5F6-5CC97823958C}" dt="2025-05-21T12:57:34.252" v="3094" actId="123"/>
      <pc:docMkLst>
        <pc:docMk/>
      </pc:docMkLst>
      <pc:sldChg chg="addSp delSp modSp mod">
        <pc:chgData name="Edoardo Piombo" userId="a3057bae-affa-4af2-b0ab-d43cd7955e24" providerId="ADAL" clId="{C45E3ABA-A235-2149-A5F6-5CC97823958C}" dt="2025-05-20T06:59:48.199" v="1912" actId="1036"/>
        <pc:sldMkLst>
          <pc:docMk/>
          <pc:sldMk cId="874116262" sldId="257"/>
        </pc:sldMkLst>
        <pc:spChg chg="add mod">
          <ac:chgData name="Edoardo Piombo" userId="a3057bae-affa-4af2-b0ab-d43cd7955e24" providerId="ADAL" clId="{C45E3ABA-A235-2149-A5F6-5CC97823958C}" dt="2025-05-20T06:59:48.199" v="1912" actId="1036"/>
          <ac:spMkLst>
            <pc:docMk/>
            <pc:sldMk cId="874116262" sldId="257"/>
            <ac:spMk id="2" creationId="{A1FC91B7-31CD-BADA-60E1-B30A8B6C981B}"/>
          </ac:spMkLst>
        </pc:spChg>
        <pc:spChg chg="mod">
          <ac:chgData name="Edoardo Piombo" userId="a3057bae-affa-4af2-b0ab-d43cd7955e24" providerId="ADAL" clId="{C45E3ABA-A235-2149-A5F6-5CC97823958C}" dt="2025-05-06T12:17:45.121" v="1393" actId="20577"/>
          <ac:spMkLst>
            <pc:docMk/>
            <pc:sldMk cId="874116262" sldId="257"/>
            <ac:spMk id="4" creationId="{A0932849-4F0D-A2B0-E5EC-78D17DEB1F85}"/>
          </ac:spMkLst>
        </pc:spChg>
      </pc:sldChg>
      <pc:sldChg chg="modSp mod">
        <pc:chgData name="Edoardo Piombo" userId="a3057bae-affa-4af2-b0ab-d43cd7955e24" providerId="ADAL" clId="{C45E3ABA-A235-2149-A5F6-5CC97823958C}" dt="2025-05-21T12:57:34.252" v="3094" actId="123"/>
        <pc:sldMkLst>
          <pc:docMk/>
          <pc:sldMk cId="588959921" sldId="261"/>
        </pc:sldMkLst>
        <pc:spChg chg="mod">
          <ac:chgData name="Edoardo Piombo" userId="a3057bae-affa-4af2-b0ab-d43cd7955e24" providerId="ADAL" clId="{C45E3ABA-A235-2149-A5F6-5CC97823958C}" dt="2025-05-21T12:57:34.252" v="3094" actId="123"/>
          <ac:spMkLst>
            <pc:docMk/>
            <pc:sldMk cId="588959921" sldId="261"/>
            <ac:spMk id="3" creationId="{15FBD1C6-D3E3-2E85-2FEB-51990D940EB1}"/>
          </ac:spMkLst>
        </pc:spChg>
      </pc:sldChg>
      <pc:sldChg chg="addSp modSp mod ord modAnim">
        <pc:chgData name="Edoardo Piombo" userId="a3057bae-affa-4af2-b0ab-d43cd7955e24" providerId="ADAL" clId="{C45E3ABA-A235-2149-A5F6-5CC97823958C}" dt="2025-05-05T12:36:57.883" v="20"/>
        <pc:sldMkLst>
          <pc:docMk/>
          <pc:sldMk cId="623582664" sldId="262"/>
        </pc:sldMkLst>
        <pc:spChg chg="mod">
          <ac:chgData name="Edoardo Piombo" userId="a3057bae-affa-4af2-b0ab-d43cd7955e24" providerId="ADAL" clId="{C45E3ABA-A235-2149-A5F6-5CC97823958C}" dt="2025-05-05T12:36:16.149" v="14" actId="692"/>
          <ac:spMkLst>
            <pc:docMk/>
            <pc:sldMk cId="623582664" sldId="262"/>
            <ac:spMk id="9" creationId="{066571D7-2D2C-6A27-5CDA-9E36964F1886}"/>
          </ac:spMkLst>
        </pc:spChg>
        <pc:spChg chg="mod">
          <ac:chgData name="Edoardo Piombo" userId="a3057bae-affa-4af2-b0ab-d43cd7955e24" providerId="ADAL" clId="{C45E3ABA-A235-2149-A5F6-5CC97823958C}" dt="2025-05-05T12:36:55.416" v="19" actId="692"/>
          <ac:spMkLst>
            <pc:docMk/>
            <pc:sldMk cId="623582664" sldId="262"/>
            <ac:spMk id="10" creationId="{29CDB59F-FC6D-481E-1596-82597BFA55C6}"/>
          </ac:spMkLst>
        </pc:spChg>
        <pc:cxnChg chg="add mod">
          <ac:chgData name="Edoardo Piombo" userId="a3057bae-affa-4af2-b0ab-d43cd7955e24" providerId="ADAL" clId="{C45E3ABA-A235-2149-A5F6-5CC97823958C}" dt="2025-05-05T12:35:46.316" v="5" actId="208"/>
          <ac:cxnSpMkLst>
            <pc:docMk/>
            <pc:sldMk cId="623582664" sldId="262"/>
            <ac:cxnSpMk id="3" creationId="{1200FAFA-F0D6-75E2-09F3-9F0455E2AE18}"/>
          </ac:cxnSpMkLst>
        </pc:cxnChg>
      </pc:sldChg>
      <pc:sldChg chg="modSp add mod">
        <pc:chgData name="Edoardo Piombo" userId="a3057bae-affa-4af2-b0ab-d43cd7955e24" providerId="ADAL" clId="{C45E3ABA-A235-2149-A5F6-5CC97823958C}" dt="2025-05-21T07:40:09.763" v="2604" actId="20577"/>
        <pc:sldMkLst>
          <pc:docMk/>
          <pc:sldMk cId="2311000536" sldId="263"/>
        </pc:sldMkLst>
        <pc:spChg chg="mod">
          <ac:chgData name="Edoardo Piombo" userId="a3057bae-affa-4af2-b0ab-d43cd7955e24" providerId="ADAL" clId="{C45E3ABA-A235-2149-A5F6-5CC97823958C}" dt="2025-05-21T07:40:09.763" v="2604" actId="20577"/>
          <ac:spMkLst>
            <pc:docMk/>
            <pc:sldMk cId="2311000536" sldId="263"/>
            <ac:spMk id="3" creationId="{C6588E5A-8530-A4AA-90DA-26DCCBE91072}"/>
          </ac:spMkLst>
        </pc:spChg>
        <pc:spChg chg="mod">
          <ac:chgData name="Edoardo Piombo" userId="a3057bae-affa-4af2-b0ab-d43cd7955e24" providerId="ADAL" clId="{C45E3ABA-A235-2149-A5F6-5CC97823958C}" dt="2025-05-21T07:00:38.962" v="1938" actId="20577"/>
          <ac:spMkLst>
            <pc:docMk/>
            <pc:sldMk cId="2311000536" sldId="263"/>
            <ac:spMk id="4" creationId="{9EF6261C-557B-9A1B-386E-A91F5F887492}"/>
          </ac:spMkLst>
        </pc:spChg>
      </pc:sldChg>
      <pc:sldChg chg="add">
        <pc:chgData name="Edoardo Piombo" userId="a3057bae-affa-4af2-b0ab-d43cd7955e24" providerId="ADAL" clId="{C45E3ABA-A235-2149-A5F6-5CC97823958C}" dt="2025-05-06T12:00:49.907" v="1366"/>
        <pc:sldMkLst>
          <pc:docMk/>
          <pc:sldMk cId="4013313590" sldId="264"/>
        </pc:sldMkLst>
      </pc:sldChg>
      <pc:sldChg chg="add">
        <pc:chgData name="Edoardo Piombo" userId="a3057bae-affa-4af2-b0ab-d43cd7955e24" providerId="ADAL" clId="{C45E3ABA-A235-2149-A5F6-5CC97823958C}" dt="2025-05-21T07:00:30.486" v="1913"/>
        <pc:sldMkLst>
          <pc:docMk/>
          <pc:sldMk cId="291039657" sldId="265"/>
        </pc:sldMkLst>
      </pc:sldChg>
      <pc:sldChg chg="modSp new del mod">
        <pc:chgData name="Edoardo Piombo" userId="a3057bae-affa-4af2-b0ab-d43cd7955e24" providerId="ADAL" clId="{C45E3ABA-A235-2149-A5F6-5CC97823958C}" dt="2025-05-06T13:59:32.531" v="1648" actId="2696"/>
        <pc:sldMkLst>
          <pc:docMk/>
          <pc:sldMk cId="1310067090" sldId="265"/>
        </pc:sldMkLst>
      </pc:sldChg>
      <pc:sldChg chg="addSp delSp modSp add mod modAnim">
        <pc:chgData name="Edoardo Piombo" userId="a3057bae-affa-4af2-b0ab-d43cd7955e24" providerId="ADAL" clId="{C45E3ABA-A235-2149-A5F6-5CC97823958C}" dt="2025-05-21T12:24:32.280" v="2778"/>
        <pc:sldMkLst>
          <pc:docMk/>
          <pc:sldMk cId="994996059" sldId="266"/>
        </pc:sldMkLst>
        <pc:spChg chg="del">
          <ac:chgData name="Edoardo Piombo" userId="a3057bae-affa-4af2-b0ab-d43cd7955e24" providerId="ADAL" clId="{C45E3ABA-A235-2149-A5F6-5CC97823958C}" dt="2025-05-21T11:50:12.655" v="2639" actId="478"/>
          <ac:spMkLst>
            <pc:docMk/>
            <pc:sldMk cId="994996059" sldId="266"/>
            <ac:spMk id="3" creationId="{340A65E0-CE0E-3DF9-AA0D-E816581302AB}"/>
          </ac:spMkLst>
        </pc:spChg>
        <pc:spChg chg="mod">
          <ac:chgData name="Edoardo Piombo" userId="a3057bae-affa-4af2-b0ab-d43cd7955e24" providerId="ADAL" clId="{C45E3ABA-A235-2149-A5F6-5CC97823958C}" dt="2025-05-21T11:51:18.053" v="2645" actId="20577"/>
          <ac:spMkLst>
            <pc:docMk/>
            <pc:sldMk cId="994996059" sldId="266"/>
            <ac:spMk id="4" creationId="{B11224B8-24F6-2E57-FF72-538A334CE4E4}"/>
          </ac:spMkLst>
        </pc:spChg>
        <pc:spChg chg="add del mod">
          <ac:chgData name="Edoardo Piombo" userId="a3057bae-affa-4af2-b0ab-d43cd7955e24" providerId="ADAL" clId="{C45E3ABA-A235-2149-A5F6-5CC97823958C}" dt="2025-05-21T11:50:14.033" v="2640" actId="478"/>
          <ac:spMkLst>
            <pc:docMk/>
            <pc:sldMk cId="994996059" sldId="266"/>
            <ac:spMk id="5" creationId="{3E9DE349-D502-5513-7961-ECE7E927451E}"/>
          </ac:spMkLst>
        </pc:spChg>
        <pc:spChg chg="add mod">
          <ac:chgData name="Edoardo Piombo" userId="a3057bae-affa-4af2-b0ab-d43cd7955e24" providerId="ADAL" clId="{C45E3ABA-A235-2149-A5F6-5CC97823958C}" dt="2025-05-21T12:23:21.355" v="2765" actId="20577"/>
          <ac:spMkLst>
            <pc:docMk/>
            <pc:sldMk cId="994996059" sldId="266"/>
            <ac:spMk id="7" creationId="{14E53C18-3755-B674-3444-D063C5515D59}"/>
          </ac:spMkLst>
        </pc:spChg>
        <pc:picChg chg="add mod">
          <ac:chgData name="Edoardo Piombo" userId="a3057bae-affa-4af2-b0ab-d43cd7955e24" providerId="ADAL" clId="{C45E3ABA-A235-2149-A5F6-5CC97823958C}" dt="2025-05-21T12:22:16.847" v="2673" actId="1076"/>
          <ac:picMkLst>
            <pc:docMk/>
            <pc:sldMk cId="994996059" sldId="266"/>
            <ac:picMk id="6" creationId="{F2CA1A9A-5588-81BC-DB6A-1657F0429218}"/>
          </ac:picMkLst>
        </pc:picChg>
        <pc:cxnChg chg="add mod">
          <ac:chgData name="Edoardo Piombo" userId="a3057bae-affa-4af2-b0ab-d43cd7955e24" providerId="ADAL" clId="{C45E3ABA-A235-2149-A5F6-5CC97823958C}" dt="2025-05-21T12:23:48.566" v="2769" actId="208"/>
          <ac:cxnSpMkLst>
            <pc:docMk/>
            <pc:sldMk cId="994996059" sldId="266"/>
            <ac:cxnSpMk id="9" creationId="{D214268F-6004-BDFB-37FC-87F961B7523E}"/>
          </ac:cxnSpMkLst>
        </pc:cxnChg>
        <pc:cxnChg chg="add mod">
          <ac:chgData name="Edoardo Piombo" userId="a3057bae-affa-4af2-b0ab-d43cd7955e24" providerId="ADAL" clId="{C45E3ABA-A235-2149-A5F6-5CC97823958C}" dt="2025-05-21T12:24:07.227" v="2772" actId="14100"/>
          <ac:cxnSpMkLst>
            <pc:docMk/>
            <pc:sldMk cId="994996059" sldId="266"/>
            <ac:cxnSpMk id="10" creationId="{2816FCFB-F28C-843B-1897-EFA735DEB965}"/>
          </ac:cxnSpMkLst>
        </pc:cxnChg>
        <pc:cxnChg chg="add mod">
          <ac:chgData name="Edoardo Piombo" userId="a3057bae-affa-4af2-b0ab-d43cd7955e24" providerId="ADAL" clId="{C45E3ABA-A235-2149-A5F6-5CC97823958C}" dt="2025-05-21T12:24:16.012" v="2775" actId="14100"/>
          <ac:cxnSpMkLst>
            <pc:docMk/>
            <pc:sldMk cId="994996059" sldId="266"/>
            <ac:cxnSpMk id="13" creationId="{9B175DC8-5769-9191-6EFE-D6B338D455CC}"/>
          </ac:cxnSpMkLst>
        </pc:cxnChg>
      </pc:sldChg>
      <pc:sldChg chg="addSp delSp modSp add del mod delAnim">
        <pc:chgData name="Edoardo Piombo" userId="a3057bae-affa-4af2-b0ab-d43cd7955e24" providerId="ADAL" clId="{C45E3ABA-A235-2149-A5F6-5CC97823958C}" dt="2025-05-21T12:31:47.579" v="2853" actId="2696"/>
        <pc:sldMkLst>
          <pc:docMk/>
          <pc:sldMk cId="4071671586" sldId="267"/>
        </pc:sldMkLst>
        <pc:spChg chg="add">
          <ac:chgData name="Edoardo Piombo" userId="a3057bae-affa-4af2-b0ab-d43cd7955e24" providerId="ADAL" clId="{C45E3ABA-A235-2149-A5F6-5CC97823958C}" dt="2025-05-21T12:26:10.248" v="2789"/>
          <ac:spMkLst>
            <pc:docMk/>
            <pc:sldMk cId="4071671586" sldId="267"/>
            <ac:spMk id="2" creationId="{6129529F-B84F-6DAD-679F-5FE47FEEAFF6}"/>
          </ac:spMkLst>
        </pc:spChg>
        <pc:spChg chg="add">
          <ac:chgData name="Edoardo Piombo" userId="a3057bae-affa-4af2-b0ab-d43cd7955e24" providerId="ADAL" clId="{C45E3ABA-A235-2149-A5F6-5CC97823958C}" dt="2025-05-21T12:26:19.321" v="2790"/>
          <ac:spMkLst>
            <pc:docMk/>
            <pc:sldMk cId="4071671586" sldId="267"/>
            <ac:spMk id="3" creationId="{61004955-0850-377D-21E8-CA4801BD0850}"/>
          </ac:spMkLst>
        </pc:spChg>
        <pc:spChg chg="mod">
          <ac:chgData name="Edoardo Piombo" userId="a3057bae-affa-4af2-b0ab-d43cd7955e24" providerId="ADAL" clId="{C45E3ABA-A235-2149-A5F6-5CC97823958C}" dt="2025-05-21T12:24:39.774" v="2786" actId="20577"/>
          <ac:spMkLst>
            <pc:docMk/>
            <pc:sldMk cId="4071671586" sldId="267"/>
            <ac:spMk id="4" creationId="{9DB301FB-FCDA-7E7C-2314-103E29C80EBC}"/>
          </ac:spMkLst>
        </pc:spChg>
        <pc:spChg chg="del">
          <ac:chgData name="Edoardo Piombo" userId="a3057bae-affa-4af2-b0ab-d43cd7955e24" providerId="ADAL" clId="{C45E3ABA-A235-2149-A5F6-5CC97823958C}" dt="2025-05-21T12:24:56.298" v="2788" actId="478"/>
          <ac:spMkLst>
            <pc:docMk/>
            <pc:sldMk cId="4071671586" sldId="267"/>
            <ac:spMk id="7" creationId="{0AF1E254-793B-1B7F-3395-A12D0C8AA7CF}"/>
          </ac:spMkLst>
        </pc:spChg>
        <pc:spChg chg="add mod">
          <ac:chgData name="Edoardo Piombo" userId="a3057bae-affa-4af2-b0ab-d43cd7955e24" providerId="ADAL" clId="{C45E3ABA-A235-2149-A5F6-5CC97823958C}" dt="2025-05-21T12:31:39.776" v="2851" actId="20577"/>
          <ac:spMkLst>
            <pc:docMk/>
            <pc:sldMk cId="4071671586" sldId="267"/>
            <ac:spMk id="8" creationId="{0A4CCF19-6296-F977-4108-C228927C1641}"/>
          </ac:spMkLst>
        </pc:spChg>
        <pc:picChg chg="add mod">
          <ac:chgData name="Edoardo Piombo" userId="a3057bae-affa-4af2-b0ab-d43cd7955e24" providerId="ADAL" clId="{C45E3ABA-A235-2149-A5F6-5CC97823958C}" dt="2025-05-21T12:26:44.162" v="2794" actId="1076"/>
          <ac:picMkLst>
            <pc:docMk/>
            <pc:sldMk cId="4071671586" sldId="267"/>
            <ac:picMk id="5" creationId="{0CAA6570-BF51-5EC2-4B00-A0537D330D1B}"/>
          </ac:picMkLst>
        </pc:picChg>
        <pc:picChg chg="del">
          <ac:chgData name="Edoardo Piombo" userId="a3057bae-affa-4af2-b0ab-d43cd7955e24" providerId="ADAL" clId="{C45E3ABA-A235-2149-A5F6-5CC97823958C}" dt="2025-05-21T12:24:46.097" v="2787" actId="478"/>
          <ac:picMkLst>
            <pc:docMk/>
            <pc:sldMk cId="4071671586" sldId="267"/>
            <ac:picMk id="6" creationId="{DC9D51A7-23A5-D6CB-0B5A-3353CE99F74F}"/>
          </ac:picMkLst>
        </pc:picChg>
        <pc:cxnChg chg="del">
          <ac:chgData name="Edoardo Piombo" userId="a3057bae-affa-4af2-b0ab-d43cd7955e24" providerId="ADAL" clId="{C45E3ABA-A235-2149-A5F6-5CC97823958C}" dt="2025-05-21T12:24:56.298" v="2788" actId="478"/>
          <ac:cxnSpMkLst>
            <pc:docMk/>
            <pc:sldMk cId="4071671586" sldId="267"/>
            <ac:cxnSpMk id="9" creationId="{42C66C8F-642E-CAB8-3FE2-8483F5C2B508}"/>
          </ac:cxnSpMkLst>
        </pc:cxnChg>
        <pc:cxnChg chg="del">
          <ac:chgData name="Edoardo Piombo" userId="a3057bae-affa-4af2-b0ab-d43cd7955e24" providerId="ADAL" clId="{C45E3ABA-A235-2149-A5F6-5CC97823958C}" dt="2025-05-21T12:24:56.298" v="2788" actId="478"/>
          <ac:cxnSpMkLst>
            <pc:docMk/>
            <pc:sldMk cId="4071671586" sldId="267"/>
            <ac:cxnSpMk id="10" creationId="{2777695B-E14D-9E0B-669E-83D10DAA2195}"/>
          </ac:cxnSpMkLst>
        </pc:cxnChg>
        <pc:cxnChg chg="del">
          <ac:chgData name="Edoardo Piombo" userId="a3057bae-affa-4af2-b0ab-d43cd7955e24" providerId="ADAL" clId="{C45E3ABA-A235-2149-A5F6-5CC97823958C}" dt="2025-05-21T12:24:56.298" v="2788" actId="478"/>
          <ac:cxnSpMkLst>
            <pc:docMk/>
            <pc:sldMk cId="4071671586" sldId="267"/>
            <ac:cxnSpMk id="13" creationId="{A1CAF09A-2C54-F43C-67BE-AACFDEEC2876}"/>
          </ac:cxnSpMkLst>
        </pc:cxnChg>
      </pc:sldChg>
      <pc:sldChg chg="addSp modSp add mod ord">
        <pc:chgData name="Edoardo Piombo" userId="a3057bae-affa-4af2-b0ab-d43cd7955e24" providerId="ADAL" clId="{C45E3ABA-A235-2149-A5F6-5CC97823958C}" dt="2025-05-21T12:31:34.093" v="2850" actId="20578"/>
        <pc:sldMkLst>
          <pc:docMk/>
          <pc:sldMk cId="4233430461" sldId="268"/>
        </pc:sldMkLst>
        <pc:spChg chg="mod">
          <ac:chgData name="Edoardo Piombo" userId="a3057bae-affa-4af2-b0ab-d43cd7955e24" providerId="ADAL" clId="{C45E3ABA-A235-2149-A5F6-5CC97823958C}" dt="2025-05-21T12:31:10.398" v="2847" actId="20577"/>
          <ac:spMkLst>
            <pc:docMk/>
            <pc:sldMk cId="4233430461" sldId="268"/>
            <ac:spMk id="8" creationId="{CE84F092-E6D6-5F22-7EC9-AA809F91C45B}"/>
          </ac:spMkLst>
        </pc:spChg>
        <pc:cxnChg chg="add mod">
          <ac:chgData name="Edoardo Piombo" userId="a3057bae-affa-4af2-b0ab-d43cd7955e24" providerId="ADAL" clId="{C45E3ABA-A235-2149-A5F6-5CC97823958C}" dt="2025-05-21T12:31:25.274" v="2849" actId="208"/>
          <ac:cxnSpMkLst>
            <pc:docMk/>
            <pc:sldMk cId="4233430461" sldId="268"/>
            <ac:cxnSpMk id="3" creationId="{583C9CDF-F9E0-FA94-5F14-CABF932555A7}"/>
          </ac:cxnSpMkLst>
        </pc:cxnChg>
      </pc:sldChg>
      <pc:sldChg chg="addSp delSp modSp add mod">
        <pc:chgData name="Edoardo Piombo" userId="a3057bae-affa-4af2-b0ab-d43cd7955e24" providerId="ADAL" clId="{C45E3ABA-A235-2149-A5F6-5CC97823958C}" dt="2025-05-21T12:32:35.199" v="2878" actId="167"/>
        <pc:sldMkLst>
          <pc:docMk/>
          <pc:sldMk cId="3071713982" sldId="269"/>
        </pc:sldMkLst>
        <pc:spChg chg="mod">
          <ac:chgData name="Edoardo Piombo" userId="a3057bae-affa-4af2-b0ab-d43cd7955e24" providerId="ADAL" clId="{C45E3ABA-A235-2149-A5F6-5CC97823958C}" dt="2025-05-21T12:32:12.564" v="2872" actId="313"/>
          <ac:spMkLst>
            <pc:docMk/>
            <pc:sldMk cId="3071713982" sldId="269"/>
            <ac:spMk id="8" creationId="{1A67389E-10AB-04F1-6EDA-B409DCE377E6}"/>
          </ac:spMkLst>
        </pc:spChg>
        <pc:picChg chg="add mod">
          <ac:chgData name="Edoardo Piombo" userId="a3057bae-affa-4af2-b0ab-d43cd7955e24" providerId="ADAL" clId="{C45E3ABA-A235-2149-A5F6-5CC97823958C}" dt="2025-05-21T12:32:35.199" v="2878" actId="167"/>
          <ac:picMkLst>
            <pc:docMk/>
            <pc:sldMk cId="3071713982" sldId="269"/>
            <ac:picMk id="2" creationId="{2EDF31C9-EA44-0495-1DF5-56FEF949084E}"/>
          </ac:picMkLst>
        </pc:picChg>
        <pc:picChg chg="del">
          <ac:chgData name="Edoardo Piombo" userId="a3057bae-affa-4af2-b0ab-d43cd7955e24" providerId="ADAL" clId="{C45E3ABA-A235-2149-A5F6-5CC97823958C}" dt="2025-05-21T12:32:06.886" v="2856" actId="478"/>
          <ac:picMkLst>
            <pc:docMk/>
            <pc:sldMk cId="3071713982" sldId="269"/>
            <ac:picMk id="5" creationId="{6892DF44-D53D-2BFB-5E4D-99DE103DCFC2}"/>
          </ac:picMkLst>
        </pc:picChg>
        <pc:cxnChg chg="mod">
          <ac:chgData name="Edoardo Piombo" userId="a3057bae-affa-4af2-b0ab-d43cd7955e24" providerId="ADAL" clId="{C45E3ABA-A235-2149-A5F6-5CC97823958C}" dt="2025-05-21T12:32:27.971" v="2877" actId="14100"/>
          <ac:cxnSpMkLst>
            <pc:docMk/>
            <pc:sldMk cId="3071713982" sldId="269"/>
            <ac:cxnSpMk id="3" creationId="{A058287E-4DA2-4D41-5A6C-860476FEF48B}"/>
          </ac:cxnSpMkLst>
        </pc:cxnChg>
      </pc:sldChg>
      <pc:sldChg chg="addSp delSp modSp add mod">
        <pc:chgData name="Edoardo Piombo" userId="a3057bae-affa-4af2-b0ab-d43cd7955e24" providerId="ADAL" clId="{C45E3ABA-A235-2149-A5F6-5CC97823958C}" dt="2025-05-21T12:41:19.625" v="2941" actId="14100"/>
        <pc:sldMkLst>
          <pc:docMk/>
          <pc:sldMk cId="753578004" sldId="270"/>
        </pc:sldMkLst>
        <pc:spChg chg="mod">
          <ac:chgData name="Edoardo Piombo" userId="a3057bae-affa-4af2-b0ab-d43cd7955e24" providerId="ADAL" clId="{C45E3ABA-A235-2149-A5F6-5CC97823958C}" dt="2025-05-21T12:41:05.324" v="2938" actId="20577"/>
          <ac:spMkLst>
            <pc:docMk/>
            <pc:sldMk cId="753578004" sldId="270"/>
            <ac:spMk id="8" creationId="{8B9D5EEF-9732-CD94-60A0-BD24E9432CA3}"/>
          </ac:spMkLst>
        </pc:spChg>
        <pc:picChg chg="del">
          <ac:chgData name="Edoardo Piombo" userId="a3057bae-affa-4af2-b0ab-d43cd7955e24" providerId="ADAL" clId="{C45E3ABA-A235-2149-A5F6-5CC97823958C}" dt="2025-05-21T12:39:38.956" v="2880" actId="478"/>
          <ac:picMkLst>
            <pc:docMk/>
            <pc:sldMk cId="753578004" sldId="270"/>
            <ac:picMk id="2" creationId="{8BC1D6BF-352A-F0A5-7B55-F0352FF1651C}"/>
          </ac:picMkLst>
        </pc:picChg>
        <pc:picChg chg="add mod">
          <ac:chgData name="Edoardo Piombo" userId="a3057bae-affa-4af2-b0ab-d43cd7955e24" providerId="ADAL" clId="{C45E3ABA-A235-2149-A5F6-5CC97823958C}" dt="2025-05-21T12:41:12.731" v="2939" actId="167"/>
          <ac:picMkLst>
            <pc:docMk/>
            <pc:sldMk cId="753578004" sldId="270"/>
            <ac:picMk id="5" creationId="{8A95763E-7A3D-1B1C-5BD4-AA4CA3A6222A}"/>
          </ac:picMkLst>
        </pc:picChg>
        <pc:cxnChg chg="mod">
          <ac:chgData name="Edoardo Piombo" userId="a3057bae-affa-4af2-b0ab-d43cd7955e24" providerId="ADAL" clId="{C45E3ABA-A235-2149-A5F6-5CC97823958C}" dt="2025-05-21T12:41:19.625" v="2941" actId="14100"/>
          <ac:cxnSpMkLst>
            <pc:docMk/>
            <pc:sldMk cId="753578004" sldId="270"/>
            <ac:cxnSpMk id="3" creationId="{B8E5D614-D30A-E4FF-3F35-CD1C5A4F46DA}"/>
          </ac:cxnSpMkLst>
        </pc:cxnChg>
      </pc:sldChg>
      <pc:sldChg chg="addSp delSp modSp add mod">
        <pc:chgData name="Edoardo Piombo" userId="a3057bae-affa-4af2-b0ab-d43cd7955e24" providerId="ADAL" clId="{C45E3ABA-A235-2149-A5F6-5CC97823958C}" dt="2025-05-21T12:42:47.905" v="2950" actId="14100"/>
        <pc:sldMkLst>
          <pc:docMk/>
          <pc:sldMk cId="820791922" sldId="271"/>
        </pc:sldMkLst>
        <pc:picChg chg="add mod">
          <ac:chgData name="Edoardo Piombo" userId="a3057bae-affa-4af2-b0ab-d43cd7955e24" providerId="ADAL" clId="{C45E3ABA-A235-2149-A5F6-5CC97823958C}" dt="2025-05-21T12:42:41.516" v="2949" actId="167"/>
          <ac:picMkLst>
            <pc:docMk/>
            <pc:sldMk cId="820791922" sldId="271"/>
            <ac:picMk id="2" creationId="{143673E4-8DD8-60AA-96DC-D954C224E496}"/>
          </ac:picMkLst>
        </pc:picChg>
        <pc:picChg chg="del">
          <ac:chgData name="Edoardo Piombo" userId="a3057bae-affa-4af2-b0ab-d43cd7955e24" providerId="ADAL" clId="{C45E3ABA-A235-2149-A5F6-5CC97823958C}" dt="2025-05-21T12:42:10" v="2943" actId="478"/>
          <ac:picMkLst>
            <pc:docMk/>
            <pc:sldMk cId="820791922" sldId="271"/>
            <ac:picMk id="5" creationId="{80FDFA8D-381E-46D7-92D6-8446D8AFDB97}"/>
          </ac:picMkLst>
        </pc:picChg>
        <pc:cxnChg chg="mod">
          <ac:chgData name="Edoardo Piombo" userId="a3057bae-affa-4af2-b0ab-d43cd7955e24" providerId="ADAL" clId="{C45E3ABA-A235-2149-A5F6-5CC97823958C}" dt="2025-05-21T12:42:47.905" v="2950" actId="14100"/>
          <ac:cxnSpMkLst>
            <pc:docMk/>
            <pc:sldMk cId="820791922" sldId="271"/>
            <ac:cxnSpMk id="3" creationId="{3974523C-7A88-C9C0-DABF-290403FF1B4B}"/>
          </ac:cxnSpMkLst>
        </pc:cxnChg>
      </pc:sldChg>
      <pc:sldChg chg="add del">
        <pc:chgData name="Edoardo Piombo" userId="a3057bae-affa-4af2-b0ab-d43cd7955e24" providerId="ADAL" clId="{C45E3ABA-A235-2149-A5F6-5CC97823958C}" dt="2025-05-21T12:55:37.240" v="3093" actId="2696"/>
        <pc:sldMkLst>
          <pc:docMk/>
          <pc:sldMk cId="44106695" sldId="272"/>
        </pc:sldMkLst>
      </pc:sldChg>
      <pc:sldChg chg="addSp delSp modSp add mod">
        <pc:chgData name="Edoardo Piombo" userId="a3057bae-affa-4af2-b0ab-d43cd7955e24" providerId="ADAL" clId="{C45E3ABA-A235-2149-A5F6-5CC97823958C}" dt="2025-05-21T12:44:45.557" v="3001" actId="14100"/>
        <pc:sldMkLst>
          <pc:docMk/>
          <pc:sldMk cId="1178854881" sldId="273"/>
        </pc:sldMkLst>
        <pc:spChg chg="mod">
          <ac:chgData name="Edoardo Piombo" userId="a3057bae-affa-4af2-b0ab-d43cd7955e24" providerId="ADAL" clId="{C45E3ABA-A235-2149-A5F6-5CC97823958C}" dt="2025-05-21T12:44:05.084" v="2989" actId="20577"/>
          <ac:spMkLst>
            <pc:docMk/>
            <pc:sldMk cId="1178854881" sldId="273"/>
            <ac:spMk id="8" creationId="{EE1EF788-11B8-F24E-041A-64E413F5376C}"/>
          </ac:spMkLst>
        </pc:spChg>
        <pc:picChg chg="del">
          <ac:chgData name="Edoardo Piombo" userId="a3057bae-affa-4af2-b0ab-d43cd7955e24" providerId="ADAL" clId="{C45E3ABA-A235-2149-A5F6-5CC97823958C}" dt="2025-05-21T12:44:06.834" v="2990" actId="478"/>
          <ac:picMkLst>
            <pc:docMk/>
            <pc:sldMk cId="1178854881" sldId="273"/>
            <ac:picMk id="2" creationId="{840AFE89-51E2-3522-0E3B-8BF7F7FF1E9C}"/>
          </ac:picMkLst>
        </pc:picChg>
        <pc:picChg chg="add mod">
          <ac:chgData name="Edoardo Piombo" userId="a3057bae-affa-4af2-b0ab-d43cd7955e24" providerId="ADAL" clId="{C45E3ABA-A235-2149-A5F6-5CC97823958C}" dt="2025-05-21T12:44:36.251" v="2999" actId="167"/>
          <ac:picMkLst>
            <pc:docMk/>
            <pc:sldMk cId="1178854881" sldId="273"/>
            <ac:picMk id="5" creationId="{76765C0C-3285-D186-B430-2C35BC01ED6C}"/>
          </ac:picMkLst>
        </pc:picChg>
        <pc:cxnChg chg="mod">
          <ac:chgData name="Edoardo Piombo" userId="a3057bae-affa-4af2-b0ab-d43cd7955e24" providerId="ADAL" clId="{C45E3ABA-A235-2149-A5F6-5CC97823958C}" dt="2025-05-21T12:44:45.557" v="3001" actId="14100"/>
          <ac:cxnSpMkLst>
            <pc:docMk/>
            <pc:sldMk cId="1178854881" sldId="273"/>
            <ac:cxnSpMk id="3" creationId="{14038D9A-D7AB-3152-3F1F-054466E29BB9}"/>
          </ac:cxnSpMkLst>
        </pc:cxnChg>
      </pc:sldChg>
      <pc:sldChg chg="add del">
        <pc:chgData name="Edoardo Piombo" userId="a3057bae-affa-4af2-b0ab-d43cd7955e24" providerId="ADAL" clId="{C45E3ABA-A235-2149-A5F6-5CC97823958C}" dt="2025-05-21T12:44:10.433" v="2992"/>
        <pc:sldMkLst>
          <pc:docMk/>
          <pc:sldMk cId="188711724" sldId="274"/>
        </pc:sldMkLst>
      </pc:sldChg>
      <pc:sldChg chg="addSp delSp modSp add mod">
        <pc:chgData name="Edoardo Piombo" userId="a3057bae-affa-4af2-b0ab-d43cd7955e24" providerId="ADAL" clId="{C45E3ABA-A235-2149-A5F6-5CC97823958C}" dt="2025-05-21T12:46:26.597" v="3047" actId="14100"/>
        <pc:sldMkLst>
          <pc:docMk/>
          <pc:sldMk cId="3786696667" sldId="274"/>
        </pc:sldMkLst>
        <pc:spChg chg="mod">
          <ac:chgData name="Edoardo Piombo" userId="a3057bae-affa-4af2-b0ab-d43cd7955e24" providerId="ADAL" clId="{C45E3ABA-A235-2149-A5F6-5CC97823958C}" dt="2025-05-21T12:45:26.638" v="3038" actId="20577"/>
          <ac:spMkLst>
            <pc:docMk/>
            <pc:sldMk cId="3786696667" sldId="274"/>
            <ac:spMk id="8" creationId="{235938D5-E25F-593F-54B3-73A87BB9E535}"/>
          </ac:spMkLst>
        </pc:spChg>
        <pc:picChg chg="add mod">
          <ac:chgData name="Edoardo Piombo" userId="a3057bae-affa-4af2-b0ab-d43cd7955e24" providerId="ADAL" clId="{C45E3ABA-A235-2149-A5F6-5CC97823958C}" dt="2025-05-21T12:46:18.771" v="3045" actId="167"/>
          <ac:picMkLst>
            <pc:docMk/>
            <pc:sldMk cId="3786696667" sldId="274"/>
            <ac:picMk id="2" creationId="{143E4548-6F16-8B71-F2C1-0A0CA161072B}"/>
          </ac:picMkLst>
        </pc:picChg>
        <pc:picChg chg="del">
          <ac:chgData name="Edoardo Piombo" userId="a3057bae-affa-4af2-b0ab-d43cd7955e24" providerId="ADAL" clId="{C45E3ABA-A235-2149-A5F6-5CC97823958C}" dt="2025-05-21T12:45:27.852" v="3039" actId="478"/>
          <ac:picMkLst>
            <pc:docMk/>
            <pc:sldMk cId="3786696667" sldId="274"/>
            <ac:picMk id="5" creationId="{59A74D69-0998-1CB7-6604-C842312286E1}"/>
          </ac:picMkLst>
        </pc:picChg>
        <pc:cxnChg chg="mod">
          <ac:chgData name="Edoardo Piombo" userId="a3057bae-affa-4af2-b0ab-d43cd7955e24" providerId="ADAL" clId="{C45E3ABA-A235-2149-A5F6-5CC97823958C}" dt="2025-05-21T12:46:26.597" v="3047" actId="14100"/>
          <ac:cxnSpMkLst>
            <pc:docMk/>
            <pc:sldMk cId="3786696667" sldId="274"/>
            <ac:cxnSpMk id="3" creationId="{A9A022A6-889D-3823-F5EC-31ADB8375D71}"/>
          </ac:cxnSpMkLst>
        </pc:cxnChg>
      </pc:sldChg>
      <pc:sldChg chg="addSp delSp modSp add mod delAnim modAnim">
        <pc:chgData name="Edoardo Piombo" userId="a3057bae-affa-4af2-b0ab-d43cd7955e24" providerId="ADAL" clId="{C45E3ABA-A235-2149-A5F6-5CC97823958C}" dt="2025-05-21T12:50:05.171" v="3092" actId="14100"/>
        <pc:sldMkLst>
          <pc:docMk/>
          <pc:sldMk cId="530645924" sldId="275"/>
        </pc:sldMkLst>
        <pc:spChg chg="mod">
          <ac:chgData name="Edoardo Piombo" userId="a3057bae-affa-4af2-b0ab-d43cd7955e24" providerId="ADAL" clId="{C45E3ABA-A235-2149-A5F6-5CC97823958C}" dt="2025-05-21T12:46:45.446" v="3082" actId="20577"/>
          <ac:spMkLst>
            <pc:docMk/>
            <pc:sldMk cId="530645924" sldId="275"/>
            <ac:spMk id="7" creationId="{6D0DA28D-73F5-C122-A934-3D5D890C0BFF}"/>
          </ac:spMkLst>
        </pc:spChg>
        <pc:picChg chg="add mod">
          <ac:chgData name="Edoardo Piombo" userId="a3057bae-affa-4af2-b0ab-d43cd7955e24" providerId="ADAL" clId="{C45E3ABA-A235-2149-A5F6-5CC97823958C}" dt="2025-05-21T12:49:52.519" v="3090" actId="692"/>
          <ac:picMkLst>
            <pc:docMk/>
            <pc:sldMk cId="530645924" sldId="275"/>
            <ac:picMk id="2" creationId="{E8FADD75-6353-64EA-1372-88B45B2F1D2C}"/>
          </ac:picMkLst>
        </pc:picChg>
        <pc:picChg chg="del">
          <ac:chgData name="Edoardo Piombo" userId="a3057bae-affa-4af2-b0ab-d43cd7955e24" providerId="ADAL" clId="{C45E3ABA-A235-2149-A5F6-5CC97823958C}" dt="2025-05-21T12:46:47.226" v="3083" actId="478"/>
          <ac:picMkLst>
            <pc:docMk/>
            <pc:sldMk cId="530645924" sldId="275"/>
            <ac:picMk id="6" creationId="{7F4C43D6-22C0-A760-1F5D-078E73FD0163}"/>
          </ac:picMkLst>
        </pc:picChg>
        <pc:cxnChg chg="add mod">
          <ac:chgData name="Edoardo Piombo" userId="a3057bae-affa-4af2-b0ab-d43cd7955e24" providerId="ADAL" clId="{C45E3ABA-A235-2149-A5F6-5CC97823958C}" dt="2025-05-21T12:50:05.171" v="3092" actId="14100"/>
          <ac:cxnSpMkLst>
            <pc:docMk/>
            <pc:sldMk cId="530645924" sldId="275"/>
            <ac:cxnSpMk id="3" creationId="{A8F8D833-76BA-8E2D-4254-1A894CF4F778}"/>
          </ac:cxnSpMkLst>
        </pc:cxnChg>
        <pc:cxnChg chg="del">
          <ac:chgData name="Edoardo Piombo" userId="a3057bae-affa-4af2-b0ab-d43cd7955e24" providerId="ADAL" clId="{C45E3ABA-A235-2149-A5F6-5CC97823958C}" dt="2025-05-21T12:46:54.989" v="3086" actId="478"/>
          <ac:cxnSpMkLst>
            <pc:docMk/>
            <pc:sldMk cId="530645924" sldId="275"/>
            <ac:cxnSpMk id="9" creationId="{D8F7A575-1D72-8E2E-8EE1-78FEA2ED779B}"/>
          </ac:cxnSpMkLst>
        </pc:cxnChg>
        <pc:cxnChg chg="del">
          <ac:chgData name="Edoardo Piombo" userId="a3057bae-affa-4af2-b0ab-d43cd7955e24" providerId="ADAL" clId="{C45E3ABA-A235-2149-A5F6-5CC97823958C}" dt="2025-05-21T12:46:52.394" v="3085" actId="478"/>
          <ac:cxnSpMkLst>
            <pc:docMk/>
            <pc:sldMk cId="530645924" sldId="275"/>
            <ac:cxnSpMk id="10" creationId="{BC831EC0-34C4-2CC0-A26B-9E53F32C695E}"/>
          </ac:cxnSpMkLst>
        </pc:cxnChg>
        <pc:cxnChg chg="del">
          <ac:chgData name="Edoardo Piombo" userId="a3057bae-affa-4af2-b0ab-d43cd7955e24" providerId="ADAL" clId="{C45E3ABA-A235-2149-A5F6-5CC97823958C}" dt="2025-05-21T12:46:49.297" v="3084" actId="478"/>
          <ac:cxnSpMkLst>
            <pc:docMk/>
            <pc:sldMk cId="530645924" sldId="275"/>
            <ac:cxnSpMk id="13" creationId="{67024642-4B76-991C-909C-2AC930F49915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BF81-25AA-42AA-B700-123EFF7ECB45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EBB19-3153-4263-9FAF-5857F6E3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668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/las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02000"/>
            <a:ext cx="9144000" cy="16164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429000"/>
            <a:ext cx="9144000" cy="1395484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11" name="SLU logotype">
            <a:extLst>
              <a:ext uri="{FF2B5EF4-FFF2-40B4-BE49-F238E27FC236}">
                <a16:creationId xmlns:a16="http://schemas.microsoft.com/office/drawing/2014/main" id="{3890495F-9F89-6178-14B7-030E00B7D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800" y="5983200"/>
            <a:ext cx="2793600" cy="900030"/>
          </a:xfrm>
          <a:prstGeom prst="rect">
            <a:avLst/>
          </a:prstGeom>
        </p:spPr>
      </p:pic>
      <p:pic>
        <p:nvPicPr>
          <p:cNvPr id="7" name="UU logotype">
            <a:extLst>
              <a:ext uri="{FF2B5EF4-FFF2-40B4-BE49-F238E27FC236}">
                <a16:creationId xmlns:a16="http://schemas.microsoft.com/office/drawing/2014/main" id="{C065A6F8-7744-B6A2-3B93-39089EE4F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400" y="6302971"/>
            <a:ext cx="1609196" cy="383457"/>
          </a:xfrm>
          <a:prstGeom prst="rect">
            <a:avLst/>
          </a:prstGeom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7493C588-644A-437D-DC58-3252BD49C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</p:spTree>
    <p:extLst>
      <p:ext uri="{BB962C8B-B14F-4D97-AF65-F5344CB8AC3E}">
        <p14:creationId xmlns:p14="http://schemas.microsoft.com/office/powerpoint/2010/main" val="121906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2E18FA-9F43-5ACE-1974-480A9A464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400" y="1602000"/>
            <a:ext cx="4838400" cy="3870000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841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00000"/>
            <a:ext cx="4838400" cy="36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4800" y="0"/>
            <a:ext cx="5677199" cy="6801267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0F00-F528-52AB-2F5B-17D390F99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48384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154943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1602000"/>
            <a:ext cx="4838400" cy="3870000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154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362A47-5556-832D-A6B0-27ED8A29CB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0780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7EA5D-5687-FEE9-E518-A2C0F4194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2A5881-B582-2D28-0365-F14201EE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C1F40-7253-CC5C-F9CB-C63967BDD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926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3120-A83B-51D0-B992-B56EF4091E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87525"/>
            <a:ext cx="10515600" cy="142240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add divider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DB374-E635-0BD2-9D24-38BB9F459F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34771"/>
            <a:ext cx="10515600" cy="193734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25ED5-4D15-4A7F-D805-C1C66CFC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0C46-2B30-11A5-9E11-74F96A32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414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1C2D-368E-384F-6EE9-5072EC07D1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02000"/>
            <a:ext cx="83058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5D6D1-C29A-89F8-A494-B18953F2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1F14F-D37F-E36C-6D5B-DDBB72A9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68C7B29-84A3-E0A6-B79A-5FB903DEBE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83058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2" name="UPSC logotype">
            <a:extLst>
              <a:ext uri="{FF2B5EF4-FFF2-40B4-BE49-F238E27FC236}">
                <a16:creationId xmlns:a16="http://schemas.microsoft.com/office/drawing/2014/main" id="{3D2247B6-C031-BEE9-74EB-180668674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7" name="Line footer">
            <a:extLst>
              <a:ext uri="{FF2B5EF4-FFF2-40B4-BE49-F238E27FC236}">
                <a16:creationId xmlns:a16="http://schemas.microsoft.com/office/drawing/2014/main" id="{55CC4F9D-12A0-A8FC-9A96-20074D7AF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20C831-7743-A092-6817-F3C601B01759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805DCD-9A6C-0892-143F-2B4D0333835D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7894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8D15D-A3FB-D26A-044D-4C1BA43CF6D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154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2E18FA-9F43-5ACE-1974-480A9A464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2" name="UPSC logotype">
            <a:extLst>
              <a:ext uri="{FF2B5EF4-FFF2-40B4-BE49-F238E27FC236}">
                <a16:creationId xmlns:a16="http://schemas.microsoft.com/office/drawing/2014/main" id="{62D53988-24F9-A574-2608-126D4328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5" name="Line footer">
            <a:extLst>
              <a:ext uri="{FF2B5EF4-FFF2-40B4-BE49-F238E27FC236}">
                <a16:creationId xmlns:a16="http://schemas.microsoft.com/office/drawing/2014/main" id="{80BD6CA2-F7D1-17AD-4445-827F6893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865AB8E-FD21-C480-8A07-66033046FEC8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AFA3D9-16E3-48E6-ADC2-F2E16E543C09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9939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with subtitle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F1D2E-6941-2015-EAFB-EC67EB46E2C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02000"/>
            <a:ext cx="4838400" cy="363278"/>
          </a:xfrm>
        </p:spPr>
        <p:txBody>
          <a:bodyPr anchor="t" anchorCtr="0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A6E59-16A6-1BA0-65AC-AB42B41BAD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094931"/>
            <a:ext cx="4838400" cy="337718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3C4A0D-2742-F35B-24A3-B4815A674C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15400" y="1602000"/>
            <a:ext cx="4838400" cy="363278"/>
          </a:xfrm>
        </p:spPr>
        <p:txBody>
          <a:bodyPr anchor="t" anchorCtr="0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74CD68-EBB5-8D7A-3DFB-4AE65FA09B5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15400" y="2094931"/>
            <a:ext cx="4838400" cy="337718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140E0-DC60-69F6-2153-09351F0C7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C1508-49EA-733D-066F-F94AE859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DC22D4A-376B-3793-4AF6-74F67FEC7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2" name="UPSC logotype">
            <a:extLst>
              <a:ext uri="{FF2B5EF4-FFF2-40B4-BE49-F238E27FC236}">
                <a16:creationId xmlns:a16="http://schemas.microsoft.com/office/drawing/2014/main" id="{B88B2B8A-A74A-6871-A50B-0D5F75C17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7" name="Line footer">
            <a:extLst>
              <a:ext uri="{FF2B5EF4-FFF2-40B4-BE49-F238E27FC236}">
                <a16:creationId xmlns:a16="http://schemas.microsoft.com/office/drawing/2014/main" id="{EC6A1800-8ABA-0F5F-1E62-50298ECA4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F04ACFE-13BE-1CB4-CE9A-07E0EC02B1D4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F7D872-43A8-F83C-6831-E0F48423D12A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0542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right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2E18FA-9F43-5ACE-1974-480A9A464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400" y="1602000"/>
            <a:ext cx="4838400" cy="3870000"/>
          </a:xfrm>
          <a:solidFill>
            <a:schemeClr val="tx1">
              <a:lumMod val="5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pic>
        <p:nvPicPr>
          <p:cNvPr id="2" name="UPSC logotype">
            <a:extLst>
              <a:ext uri="{FF2B5EF4-FFF2-40B4-BE49-F238E27FC236}">
                <a16:creationId xmlns:a16="http://schemas.microsoft.com/office/drawing/2014/main" id="{354FDFAF-F4D5-1A7F-5727-DEC731BA5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4" name="Line footer">
            <a:extLst>
              <a:ext uri="{FF2B5EF4-FFF2-40B4-BE49-F238E27FC236}">
                <a16:creationId xmlns:a16="http://schemas.microsoft.com/office/drawing/2014/main" id="{62F0858A-EA30-B60B-F5FC-70D3AC01C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B9F6CFF-2121-9EC3-3552-6E607F071BF6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9817E9-B049-AC07-BD7A-567BFD750472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6576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large image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00000"/>
            <a:ext cx="4838400" cy="36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4800" y="0"/>
            <a:ext cx="5677199" cy="6801267"/>
          </a:xfrm>
          <a:solidFill>
            <a:schemeClr val="tx1">
              <a:lumMod val="5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0F00-F528-52AB-2F5B-17D390F99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48384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4" name="UPSC logotype">
            <a:extLst>
              <a:ext uri="{FF2B5EF4-FFF2-40B4-BE49-F238E27FC236}">
                <a16:creationId xmlns:a16="http://schemas.microsoft.com/office/drawing/2014/main" id="{B88634F6-B4E3-CF5A-DAFD-002E3A89A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5" name="Line footer">
            <a:extLst>
              <a:ext uri="{FF2B5EF4-FFF2-40B4-BE49-F238E27FC236}">
                <a16:creationId xmlns:a16="http://schemas.microsoft.com/office/drawing/2014/main" id="{8970B333-BD6E-6E83-8C2E-73A7825D7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3AD5FA-0F63-8498-1969-4B6D6E173E45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0213744-CEA0-4FF5-D689-D639000AC2F8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4768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/Last slide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02000"/>
            <a:ext cx="9144000" cy="16164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430800"/>
            <a:ext cx="9144000" cy="1396800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12" name="SLU logotype">
            <a:extLst>
              <a:ext uri="{FF2B5EF4-FFF2-40B4-BE49-F238E27FC236}">
                <a16:creationId xmlns:a16="http://schemas.microsoft.com/office/drawing/2014/main" id="{A3F8FBE3-9DAE-A04B-231D-F3C44350E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94" y="5981671"/>
            <a:ext cx="2793508" cy="900000"/>
          </a:xfrm>
          <a:prstGeom prst="rect">
            <a:avLst/>
          </a:prstGeom>
        </p:spPr>
      </p:pic>
      <p:pic>
        <p:nvPicPr>
          <p:cNvPr id="14" name="UU logotype">
            <a:extLst>
              <a:ext uri="{FF2B5EF4-FFF2-40B4-BE49-F238E27FC236}">
                <a16:creationId xmlns:a16="http://schemas.microsoft.com/office/drawing/2014/main" id="{1ACEC2BC-2312-4A6F-69E0-7EA457814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767" y="6302971"/>
            <a:ext cx="1609200" cy="381429"/>
          </a:xfrm>
          <a:prstGeom prst="rect">
            <a:avLst/>
          </a:prstGeom>
        </p:spPr>
      </p:pic>
      <p:pic>
        <p:nvPicPr>
          <p:cNvPr id="21" name="UPSC logotype">
            <a:extLst>
              <a:ext uri="{FF2B5EF4-FFF2-40B4-BE49-F238E27FC236}">
                <a16:creationId xmlns:a16="http://schemas.microsoft.com/office/drawing/2014/main" id="{57D2AA37-5205-40D1-59D6-8FC79FAA3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4" name="Line footer">
            <a:extLst>
              <a:ext uri="{FF2B5EF4-FFF2-40B4-BE49-F238E27FC236}">
                <a16:creationId xmlns:a16="http://schemas.microsoft.com/office/drawing/2014/main" id="{4BA6D1DA-94B6-765A-C3C1-D9EE9EB7F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DDF5AD8-1F9D-7D5C-FE45-487946C01EA5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6237AE-9BAF-5883-91EE-54A075FC1A7F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  <p:sp>
        <p:nvSpPr>
          <p:cNvPr id="8" name="Rectangle 4">
            <a:extLst>
              <a:ext uri="{FF2B5EF4-FFF2-40B4-BE49-F238E27FC236}">
                <a16:creationId xmlns:a16="http://schemas.microsoft.com/office/drawing/2014/main" id="{4C9BE1A0-E856-D4FA-E8B4-FB318A763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</p:spTree>
    <p:extLst>
      <p:ext uri="{BB962C8B-B14F-4D97-AF65-F5344CB8AC3E}">
        <p14:creationId xmlns:p14="http://schemas.microsoft.com/office/powerpoint/2010/main" val="3945923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left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5100509-2246-E2CF-8966-78914ED142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1602000"/>
            <a:ext cx="4838400" cy="3870000"/>
          </a:xfrm>
          <a:solidFill>
            <a:schemeClr val="tx1">
              <a:lumMod val="5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154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362A47-5556-832D-A6B0-27ED8A29CB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4" name="UPSC logotype">
            <a:extLst>
              <a:ext uri="{FF2B5EF4-FFF2-40B4-BE49-F238E27FC236}">
                <a16:creationId xmlns:a16="http://schemas.microsoft.com/office/drawing/2014/main" id="{966D04A8-F04F-4B93-0C96-8C0A25D2B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5" name="Line footer">
            <a:extLst>
              <a:ext uri="{FF2B5EF4-FFF2-40B4-BE49-F238E27FC236}">
                <a16:creationId xmlns:a16="http://schemas.microsoft.com/office/drawing/2014/main" id="{FD387F5D-5A13-3BDF-652B-C982F290F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C6C1D46-90A8-EBE6-4AE8-4EAEBCD539C2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AF278E1-442E-65DA-D355-AEEFC28DB0EE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201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7EA5D-5687-FEE9-E518-A2C0F4194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2A5881-B582-2D28-0365-F14201EE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C1F40-7253-CC5C-F9CB-C63967BDD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pic>
        <p:nvPicPr>
          <p:cNvPr id="3" name="UPSC logotype">
            <a:extLst>
              <a:ext uri="{FF2B5EF4-FFF2-40B4-BE49-F238E27FC236}">
                <a16:creationId xmlns:a16="http://schemas.microsoft.com/office/drawing/2014/main" id="{CF48E360-DF6F-46BF-5D57-006F37FB0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6" name="Line footer">
            <a:extLst>
              <a:ext uri="{FF2B5EF4-FFF2-40B4-BE49-F238E27FC236}">
                <a16:creationId xmlns:a16="http://schemas.microsoft.com/office/drawing/2014/main" id="{6FF49776-0469-5B21-66AE-0B4B68BBA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1C8EE0-CCF8-C566-2783-1A9B5F645C09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647DA7D-F023-C202-A9D7-839274A0B760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85361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3120-A83B-51D0-B992-B56EF4091E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592263"/>
            <a:ext cx="10515600" cy="161766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add divider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DB374-E635-0BD2-9D24-38BB9F459F4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34771"/>
            <a:ext cx="10515600" cy="193734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25ED5-4D15-4A7F-D805-C1C66CFC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0C46-2B30-11A5-9E11-74F96A32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pic>
        <p:nvPicPr>
          <p:cNvPr id="4" name="UPSC logotype">
            <a:extLst>
              <a:ext uri="{FF2B5EF4-FFF2-40B4-BE49-F238E27FC236}">
                <a16:creationId xmlns:a16="http://schemas.microsoft.com/office/drawing/2014/main" id="{6D751497-2E29-6C99-E90B-638B9A339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7" name="Line footer">
            <a:extLst>
              <a:ext uri="{FF2B5EF4-FFF2-40B4-BE49-F238E27FC236}">
                <a16:creationId xmlns:a16="http://schemas.microsoft.com/office/drawing/2014/main" id="{332B618F-6D1B-C9D4-C3C8-0C8D37368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D345C7B-D963-F61A-D764-71D6A95AD850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EA91512-45BF-E665-F5EA-CAD6047E6E37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697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/last slide green">
    <p:bg>
      <p:bgPr>
        <a:solidFill>
          <a:srgbClr val="A4BF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02000"/>
            <a:ext cx="9144000" cy="16164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430800"/>
            <a:ext cx="9144000" cy="1396800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11" name="SLU logotype">
            <a:extLst>
              <a:ext uri="{FF2B5EF4-FFF2-40B4-BE49-F238E27FC236}">
                <a16:creationId xmlns:a16="http://schemas.microsoft.com/office/drawing/2014/main" id="{3890495F-9F89-6178-14B7-030E00B7D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800" y="5983200"/>
            <a:ext cx="2793600" cy="900030"/>
          </a:xfrm>
          <a:prstGeom prst="rect">
            <a:avLst/>
          </a:prstGeom>
        </p:spPr>
      </p:pic>
      <p:pic>
        <p:nvPicPr>
          <p:cNvPr id="7" name="UU logotype">
            <a:extLst>
              <a:ext uri="{FF2B5EF4-FFF2-40B4-BE49-F238E27FC236}">
                <a16:creationId xmlns:a16="http://schemas.microsoft.com/office/drawing/2014/main" id="{C065A6F8-7744-B6A2-3B93-39089EE4F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400" y="6302971"/>
            <a:ext cx="1609196" cy="383457"/>
          </a:xfrm>
          <a:prstGeom prst="rect">
            <a:avLst/>
          </a:prstGeom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7493C588-644A-437D-DC58-3252BD49C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</p:spTree>
    <p:extLst>
      <p:ext uri="{BB962C8B-B14F-4D97-AF65-F5344CB8AC3E}">
        <p14:creationId xmlns:p14="http://schemas.microsoft.com/office/powerpoint/2010/main" val="860410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3438" y="1602000"/>
            <a:ext cx="4939565" cy="16164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3438" y="3430800"/>
            <a:ext cx="4939565" cy="1396800"/>
          </a:xfrm>
        </p:spPr>
        <p:txBody>
          <a:bodyPr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12" name="SLU logotype">
            <a:extLst>
              <a:ext uri="{FF2B5EF4-FFF2-40B4-BE49-F238E27FC236}">
                <a16:creationId xmlns:a16="http://schemas.microsoft.com/office/drawing/2014/main" id="{A3F8FBE3-9DAE-A04B-231D-F3C44350E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94" y="5981671"/>
            <a:ext cx="2793508" cy="9000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7403F24-64B2-966A-8D47-929A01D68B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2500" y="1602000"/>
            <a:ext cx="5676600" cy="3870000"/>
          </a:xfrm>
          <a:blipFill>
            <a:blip r:embed="rId3"/>
            <a:stretch>
              <a:fillRect/>
            </a:stretch>
          </a:blipFill>
        </p:spPr>
        <p:txBody>
          <a:bodyPr bIns="1260000" anchor="b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icon</a:t>
            </a:r>
            <a:r>
              <a:rPr lang="sv-SE" dirty="0"/>
              <a:t> to </a:t>
            </a:r>
            <a:r>
              <a:rPr lang="sv-SE" dirty="0" err="1"/>
              <a:t>change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pic>
        <p:nvPicPr>
          <p:cNvPr id="6" name="SLU logotype">
            <a:extLst>
              <a:ext uri="{FF2B5EF4-FFF2-40B4-BE49-F238E27FC236}">
                <a16:creationId xmlns:a16="http://schemas.microsoft.com/office/drawing/2014/main" id="{934EEDD7-DC23-6679-5EFF-613ADA9DF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800" y="5983200"/>
            <a:ext cx="2793600" cy="900030"/>
          </a:xfrm>
          <a:prstGeom prst="rect">
            <a:avLst/>
          </a:prstGeom>
        </p:spPr>
      </p:pic>
      <p:pic>
        <p:nvPicPr>
          <p:cNvPr id="7" name="UU logotype">
            <a:extLst>
              <a:ext uri="{FF2B5EF4-FFF2-40B4-BE49-F238E27FC236}">
                <a16:creationId xmlns:a16="http://schemas.microsoft.com/office/drawing/2014/main" id="{58924809-E14E-617B-CEBB-F4680C242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400" y="6302971"/>
            <a:ext cx="1609196" cy="383457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4AEB363D-7DE2-9FDC-5C1D-F65E77E15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</p:spTree>
    <p:extLst>
      <p:ext uri="{BB962C8B-B14F-4D97-AF65-F5344CB8AC3E}">
        <p14:creationId xmlns:p14="http://schemas.microsoft.com/office/powerpoint/2010/main" val="3207395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dark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3438" y="1602000"/>
            <a:ext cx="4939565" cy="16164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3438" y="3430800"/>
            <a:ext cx="4939565" cy="1396800"/>
          </a:xfrm>
        </p:spPr>
        <p:txBody>
          <a:bodyPr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12" name="SLU logotype">
            <a:extLst>
              <a:ext uri="{FF2B5EF4-FFF2-40B4-BE49-F238E27FC236}">
                <a16:creationId xmlns:a16="http://schemas.microsoft.com/office/drawing/2014/main" id="{A3F8FBE3-9DAE-A04B-231D-F3C44350E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94" y="5981671"/>
            <a:ext cx="2793508" cy="900000"/>
          </a:xfrm>
          <a:prstGeom prst="rect">
            <a:avLst/>
          </a:prstGeom>
        </p:spPr>
      </p:pic>
      <p:pic>
        <p:nvPicPr>
          <p:cNvPr id="14" name="UU logotype">
            <a:extLst>
              <a:ext uri="{FF2B5EF4-FFF2-40B4-BE49-F238E27FC236}">
                <a16:creationId xmlns:a16="http://schemas.microsoft.com/office/drawing/2014/main" id="{1ACEC2BC-2312-4A6F-69E0-7EA457814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767" y="6302971"/>
            <a:ext cx="1609200" cy="381429"/>
          </a:xfrm>
          <a:prstGeom prst="rect">
            <a:avLst/>
          </a:prstGeom>
        </p:spPr>
      </p:pic>
      <p:pic>
        <p:nvPicPr>
          <p:cNvPr id="21" name="UPSC logotype">
            <a:extLst>
              <a:ext uri="{FF2B5EF4-FFF2-40B4-BE49-F238E27FC236}">
                <a16:creationId xmlns:a16="http://schemas.microsoft.com/office/drawing/2014/main" id="{57D2AA37-5205-40D1-59D6-8FC79FAA3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4" name="Line footer">
            <a:extLst>
              <a:ext uri="{FF2B5EF4-FFF2-40B4-BE49-F238E27FC236}">
                <a16:creationId xmlns:a16="http://schemas.microsoft.com/office/drawing/2014/main" id="{4BA6D1DA-94B6-765A-C3C1-D9EE9EB7F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DDF5AD8-1F9D-7D5C-FE45-487946C01EA5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6237AE-9BAF-5883-91EE-54A075FC1A7F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  <p:sp>
        <p:nvSpPr>
          <p:cNvPr id="8" name="Rectangle 4">
            <a:extLst>
              <a:ext uri="{FF2B5EF4-FFF2-40B4-BE49-F238E27FC236}">
                <a16:creationId xmlns:a16="http://schemas.microsoft.com/office/drawing/2014/main" id="{4C9BE1A0-E856-D4FA-E8B4-FB318A763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F487AB7-03F1-2B17-FA72-41C3D3E603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2500" y="1602000"/>
            <a:ext cx="5676600" cy="3870000"/>
          </a:xfrm>
          <a:blipFill>
            <a:blip r:embed="rId5"/>
            <a:stretch>
              <a:fillRect/>
            </a:stretch>
          </a:blipFill>
        </p:spPr>
        <p:txBody>
          <a:bodyPr bIns="1260000" anchor="b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icon</a:t>
            </a:r>
            <a:r>
              <a:rPr lang="sv-SE" dirty="0"/>
              <a:t> to </a:t>
            </a:r>
            <a:r>
              <a:rPr lang="sv-SE" dirty="0" err="1"/>
              <a:t>change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144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green">
    <p:bg>
      <p:bgPr>
        <a:solidFill>
          <a:srgbClr val="A4BF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5759-3B74-F1A1-3E87-47CA3BEB8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3438" y="1602000"/>
            <a:ext cx="4939565" cy="16164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7450E-C063-6A0B-F9DE-E07DC357F4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3438" y="3430800"/>
            <a:ext cx="4939565" cy="1396800"/>
          </a:xfrm>
        </p:spPr>
        <p:txBody>
          <a:bodyPr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7" name="UU logotype">
            <a:extLst>
              <a:ext uri="{FF2B5EF4-FFF2-40B4-BE49-F238E27FC236}">
                <a16:creationId xmlns:a16="http://schemas.microsoft.com/office/drawing/2014/main" id="{58924809-E14E-617B-CEBB-F4680C242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400" y="6302971"/>
            <a:ext cx="1609196" cy="383457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4AEB363D-7DE2-9FDC-5C1D-F65E77E15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91141" y="5862744"/>
            <a:ext cx="2454398" cy="377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GB" sz="1200" i="1" dirty="0">
                <a:latin typeface="Arial Nova" panose="020B05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 collaboration between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D94F0AE-D06A-6AA7-40E3-5DA34BC55EA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2500" y="1602000"/>
            <a:ext cx="5676600" cy="3870000"/>
          </a:xfrm>
          <a:blipFill>
            <a:blip r:embed="rId3"/>
            <a:stretch>
              <a:fillRect/>
            </a:stretch>
          </a:blipFill>
        </p:spPr>
        <p:txBody>
          <a:bodyPr bIns="1260000" anchor="b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icon</a:t>
            </a:r>
            <a:r>
              <a:rPr lang="sv-SE" dirty="0"/>
              <a:t> to </a:t>
            </a:r>
            <a:r>
              <a:rPr lang="sv-SE" dirty="0" err="1"/>
              <a:t>change</a:t>
            </a:r>
            <a:r>
              <a:rPr lang="sv-SE" dirty="0"/>
              <a:t> </a:t>
            </a:r>
            <a:r>
              <a:rPr lang="sv-SE" dirty="0" err="1"/>
              <a:t>picture</a:t>
            </a:r>
            <a:endParaRPr lang="en-GB" dirty="0"/>
          </a:p>
        </p:txBody>
      </p:sp>
      <p:pic>
        <p:nvPicPr>
          <p:cNvPr id="5" name="SLU logotype">
            <a:extLst>
              <a:ext uri="{FF2B5EF4-FFF2-40B4-BE49-F238E27FC236}">
                <a16:creationId xmlns:a16="http://schemas.microsoft.com/office/drawing/2014/main" id="{934EEDD7-DC23-6679-5EFF-613ADA9DF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800" y="5983200"/>
            <a:ext cx="2793600" cy="90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85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1C2D-368E-384F-6EE9-5072EC07D1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02000"/>
            <a:ext cx="83058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5D6D1-C29A-89F8-A494-B18953F2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1F14F-D37F-E36C-6D5B-DDBB72A9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68C7B29-84A3-E0A6-B79A-5FB903DEBE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83058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306641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46E-B41A-E8B4-D3FF-F97866B35A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8D15D-A3FB-D26A-044D-4C1BA43CF6D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15400" y="1602000"/>
            <a:ext cx="4838400" cy="387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AD184-8521-8257-B446-83BF5ED2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F4C60-96FF-EAEE-3B78-41E11B8E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2E18FA-9F43-5ACE-1974-480A9A464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496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F1D2E-6941-2015-EAFB-EC67EB46E2C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02000"/>
            <a:ext cx="4838400" cy="363278"/>
          </a:xfrm>
        </p:spPr>
        <p:txBody>
          <a:bodyPr anchor="t" anchorCtr="0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A6E59-16A6-1BA0-65AC-AB42B41BAD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094931"/>
            <a:ext cx="4838400" cy="337718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3C4A0D-2742-F35B-24A3-B4815A674C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15400" y="1602000"/>
            <a:ext cx="4838400" cy="363278"/>
          </a:xfrm>
        </p:spPr>
        <p:txBody>
          <a:bodyPr anchor="t" anchorCtr="0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74CD68-EBB5-8D7A-3DFB-4AE65FA09B5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15400" y="2094931"/>
            <a:ext cx="4838400" cy="337718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140E0-DC60-69F6-2153-09351F0C7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Lorem ipsum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C1508-49EA-733D-066F-F94AE859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FDE1E-F352-436B-B3A9-B762D3693B7F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DC22D4A-376B-3793-4AF6-74F67FEC7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5785"/>
            <a:ext cx="10515600" cy="99178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86280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6D9D4-2EC2-9723-A604-7BDE96466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5785"/>
            <a:ext cx="10515600" cy="9917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97DB7-EEEE-107E-23E1-AF4DCD29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1215"/>
            <a:ext cx="10515600" cy="38692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F7D50-3F46-A98E-59F4-D2FCFA61E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9054"/>
            <a:ext cx="4114800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Lorem ipsum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1C91D-74D5-44F3-78F4-A05A10073E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3324" y="6329054"/>
            <a:ext cx="656189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5AFDE1E-F352-436B-B3A9-B762D3693B7F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1" name="UPSC logotype" descr="Umeå Plant Science Centre logotype">
            <a:extLst>
              <a:ext uri="{FF2B5EF4-FFF2-40B4-BE49-F238E27FC236}">
                <a16:creationId xmlns:a16="http://schemas.microsoft.com/office/drawing/2014/main" id="{23AB3FB7-F549-6881-FBEE-59B649452B7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6" y="5949297"/>
            <a:ext cx="2833200" cy="787931"/>
          </a:xfrm>
          <a:prstGeom prst="rect">
            <a:avLst/>
          </a:prstGeom>
        </p:spPr>
      </p:pic>
      <p:grpSp>
        <p:nvGrpSpPr>
          <p:cNvPr id="9" name="Line footer">
            <a:extLst>
              <a:ext uri="{FF2B5EF4-FFF2-40B4-BE49-F238E27FC236}">
                <a16:creationId xmlns:a16="http://schemas.microsoft.com/office/drawing/2014/main" id="{78A85937-8B8B-E120-56BD-87AAB6093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07600"/>
            <a:ext cx="12193200" cy="50400"/>
            <a:chOff x="0" y="6807600"/>
            <a:chExt cx="12193200" cy="50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9B76C8F-5B44-AE79-497A-6268E545D0E3}"/>
                </a:ext>
              </a:extLst>
            </p:cNvPr>
            <p:cNvSpPr/>
            <p:nvPr userDrawn="1"/>
          </p:nvSpPr>
          <p:spPr>
            <a:xfrm>
              <a:off x="0" y="6807600"/>
              <a:ext cx="12193200" cy="50400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5BC4ED0-9A3E-6FE0-9350-836E893DD146}"/>
                </a:ext>
              </a:extLst>
            </p:cNvPr>
            <p:cNvSpPr/>
            <p:nvPr userDrawn="1"/>
          </p:nvSpPr>
          <p:spPr>
            <a:xfrm flipV="1">
              <a:off x="0" y="6832800"/>
              <a:ext cx="12193200" cy="25200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 Nova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5892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78" r:id="rId4"/>
    <p:sldLayoutId id="2147483677" r:id="rId5"/>
    <p:sldLayoutId id="2147483679" r:id="rId6"/>
    <p:sldLayoutId id="2147483650" r:id="rId7"/>
    <p:sldLayoutId id="2147483652" r:id="rId8"/>
    <p:sldLayoutId id="2147483653" r:id="rId9"/>
    <p:sldLayoutId id="2147483661" r:id="rId10"/>
    <p:sldLayoutId id="2147483664" r:id="rId11"/>
    <p:sldLayoutId id="2147483662" r:id="rId12"/>
    <p:sldLayoutId id="2147483654" r:id="rId13"/>
    <p:sldLayoutId id="2147483651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25" userDrawn="1">
          <p15:clr>
            <a:srgbClr val="F26B43"/>
          </p15:clr>
        </p15:guide>
        <p15:guide id="3" pos="7158" userDrawn="1">
          <p15:clr>
            <a:srgbClr val="F26B43"/>
          </p15:clr>
        </p15:guide>
        <p15:guide id="5" orient="horz" pos="4105" userDrawn="1">
          <p15:clr>
            <a:srgbClr val="F26B43"/>
          </p15:clr>
        </p15:guide>
        <p15:guide id="6" orient="horz" pos="3447" userDrawn="1">
          <p15:clr>
            <a:srgbClr val="F26B43"/>
          </p15:clr>
        </p15:guide>
        <p15:guide id="7" orient="horz" pos="241" userDrawn="1">
          <p15:clr>
            <a:srgbClr val="F26B43"/>
          </p15:clr>
        </p15:guide>
        <p15:guide id="8" orient="horz" pos="881" userDrawn="1">
          <p15:clr>
            <a:srgbClr val="F26B43"/>
          </p15:clr>
        </p15:guide>
        <p15:guide id="9" orient="horz" pos="10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wcarpentry.github.io/shell-novice/index.html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mobaxterm.mobatek.net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6">
            <a:extLst>
              <a:ext uri="{FF2B5EF4-FFF2-40B4-BE49-F238E27FC236}">
                <a16:creationId xmlns:a16="http://schemas.microsoft.com/office/drawing/2014/main" id="{DEDD87AC-08F7-E649-B99D-96DCCB6A21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>
                <a:solidFill>
                  <a:schemeClr val="tx2"/>
                </a:solidFill>
              </a:rPr>
              <a:t>Linux command line and </a:t>
            </a:r>
            <a:r>
              <a:rPr lang="en-GB" sz="4400" dirty="0" err="1">
                <a:solidFill>
                  <a:schemeClr val="tx2"/>
                </a:solidFill>
              </a:rPr>
              <a:t>nf</a:t>
            </a:r>
            <a:r>
              <a:rPr lang="en-GB" sz="4400" dirty="0">
                <a:solidFill>
                  <a:schemeClr val="tx2"/>
                </a:solidFill>
              </a:rPr>
              <a:t>-core introduction</a:t>
            </a:r>
            <a:endParaRPr lang="en-GB" dirty="0"/>
          </a:p>
        </p:txBody>
      </p:sp>
      <p:sp>
        <p:nvSpPr>
          <p:cNvPr id="8" name="Underrubrik 7">
            <a:extLst>
              <a:ext uri="{FF2B5EF4-FFF2-40B4-BE49-F238E27FC236}">
                <a16:creationId xmlns:a16="http://schemas.microsoft.com/office/drawing/2014/main" id="{7931D5E2-DC7F-E7E2-0FE3-472C0613A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Edoardo Piombo</a:t>
            </a:r>
          </a:p>
        </p:txBody>
      </p:sp>
    </p:spTree>
    <p:extLst>
      <p:ext uri="{BB962C8B-B14F-4D97-AF65-F5344CB8AC3E}">
        <p14:creationId xmlns:p14="http://schemas.microsoft.com/office/powerpoint/2010/main" val="2727008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2B6BA-AC56-A8D8-CD01-F29774AD8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95763E-7A3D-1B1C-5BD4-AA4CA3A62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5420" y="1198644"/>
            <a:ext cx="8136385" cy="546090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CA7DE04-40E5-35EE-9FCF-8EC6582ED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9D5EEF-9732-CD94-60A0-BD24E9432CA3}"/>
              </a:ext>
            </a:extLst>
          </p:cNvPr>
          <p:cNvSpPr txBox="1"/>
          <p:nvPr/>
        </p:nvSpPr>
        <p:spPr>
          <a:xfrm>
            <a:off x="630195" y="1396314"/>
            <a:ext cx="29903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“shell”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an empty startup directory or make a new one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8E5D614-D30A-E4FF-3F35-CD1C5A4F46DA}"/>
              </a:ext>
            </a:extLst>
          </p:cNvPr>
          <p:cNvCxnSpPr>
            <a:cxnSpLocks/>
          </p:cNvCxnSpPr>
          <p:nvPr/>
        </p:nvCxnSpPr>
        <p:spPr>
          <a:xfrm flipV="1">
            <a:off x="3425420" y="2940908"/>
            <a:ext cx="4705326" cy="3336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578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18EF6-C533-D237-AF65-0B31D314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3673E4-8DD8-60AA-96DC-D954C224E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530" y="1198644"/>
            <a:ext cx="8437066" cy="563732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57D2CEE-7A63-9503-8973-7119ED39C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72D08-5359-403D-3907-475870EBFD05}"/>
              </a:ext>
            </a:extLst>
          </p:cNvPr>
          <p:cNvSpPr txBox="1"/>
          <p:nvPr/>
        </p:nvSpPr>
        <p:spPr>
          <a:xfrm>
            <a:off x="630195" y="1396314"/>
            <a:ext cx="29903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“shell”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an empty startup directory or make a new one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974523C-7A88-C9C0-DABF-290403FF1B4B}"/>
              </a:ext>
            </a:extLst>
          </p:cNvPr>
          <p:cNvCxnSpPr>
            <a:cxnSpLocks/>
          </p:cNvCxnSpPr>
          <p:nvPr/>
        </p:nvCxnSpPr>
        <p:spPr>
          <a:xfrm>
            <a:off x="3425420" y="3274541"/>
            <a:ext cx="3506721" cy="11986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791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6D756-5A7F-6CF3-F41C-E0AC843D5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765C0C-3285-D186-B430-2C35BC01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726" y="1375891"/>
            <a:ext cx="7978150" cy="534858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8A46AB8-3E4C-48AB-A91B-6F691A662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1EF788-11B8-F24E-041A-64E413F5376C}"/>
              </a:ext>
            </a:extLst>
          </p:cNvPr>
          <p:cNvSpPr txBox="1"/>
          <p:nvPr/>
        </p:nvSpPr>
        <p:spPr>
          <a:xfrm>
            <a:off x="630195" y="1396314"/>
            <a:ext cx="29903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“shell”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an empty startup directory or make a new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“OK” to open a terminal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4038D9A-D7AB-3152-3F1F-054466E29BB9}"/>
              </a:ext>
            </a:extLst>
          </p:cNvPr>
          <p:cNvCxnSpPr>
            <a:cxnSpLocks/>
          </p:cNvCxnSpPr>
          <p:nvPr/>
        </p:nvCxnSpPr>
        <p:spPr>
          <a:xfrm>
            <a:off x="3113903" y="4386649"/>
            <a:ext cx="3496962" cy="17917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854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39605-6641-FE06-D4E8-F797BD104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3E4548-6F16-8B71-F2C1-0A0CA1610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517" y="1396314"/>
            <a:ext cx="7675288" cy="491798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5ABC0A-547E-F8D4-4DDE-D9C2C13ED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938D5-E25F-593F-54B3-73A87BB9E535}"/>
              </a:ext>
            </a:extLst>
          </p:cNvPr>
          <p:cNvSpPr txBox="1"/>
          <p:nvPr/>
        </p:nvSpPr>
        <p:spPr>
          <a:xfrm>
            <a:off x="630195" y="1396314"/>
            <a:ext cx="29903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“shell”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an empty startup directory or make a new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“OK” to open a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should see something like this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9A022A6-889D-3823-F5EC-31ADB8375D71}"/>
              </a:ext>
            </a:extLst>
          </p:cNvPr>
          <p:cNvCxnSpPr>
            <a:cxnSpLocks/>
          </p:cNvCxnSpPr>
          <p:nvPr/>
        </p:nvCxnSpPr>
        <p:spPr>
          <a:xfrm flipV="1">
            <a:off x="2891481" y="5189838"/>
            <a:ext cx="902043" cy="1853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6696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CF522-A2D0-FEA8-9A5A-1FF6469F9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51D7E7D-F052-4062-BE05-D9EA8B61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Software carpentry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9E21-EDFA-DC95-6338-922028E8B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Go to this link:</a:t>
            </a:r>
          </a:p>
          <a:p>
            <a:pPr marL="0" indent="0">
              <a:buNone/>
            </a:pPr>
            <a:r>
              <a:rPr lang="en-US" sz="2800" dirty="0">
                <a:hlinkClick r:id="rId2"/>
              </a:rPr>
              <a:t>https://swcarpentry.github.io/shell-novice/index.html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Follow the instructions, completing these two sections:</a:t>
            </a:r>
          </a:p>
          <a:p>
            <a:pPr marL="0" indent="0">
              <a:buNone/>
            </a:pPr>
            <a:r>
              <a:rPr lang="en-US" sz="2400" dirty="0"/>
              <a:t>1: Introducing the Shell</a:t>
            </a:r>
          </a:p>
          <a:p>
            <a:pPr marL="0" indent="0">
              <a:buNone/>
            </a:pPr>
            <a:r>
              <a:rPr lang="en-US" sz="2400" dirty="0"/>
              <a:t>2: Navigating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2758817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631E3-5BD3-5487-9E5E-1DFEE3E9B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3660C1-2321-8690-C218-05B74ADE1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What is </a:t>
            </a:r>
            <a:r>
              <a:rPr lang="en-GB" dirty="0" err="1"/>
              <a:t>nf</a:t>
            </a:r>
            <a:r>
              <a:rPr lang="en-GB" dirty="0"/>
              <a:t>-core?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BD1C6-D3E3-2E85-2FEB-51990D940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00"/>
            <a:ext cx="8305800" cy="38700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/>
              <a:t>From their website: </a:t>
            </a:r>
            <a:r>
              <a:rPr lang="en-US" sz="2400" i="1" dirty="0"/>
              <a:t>A global community effort to collect a curated set of open‑source analysis pipelines built using </a:t>
            </a:r>
            <a:r>
              <a:rPr lang="en-US" sz="2400" i="1" dirty="0" err="1"/>
              <a:t>Nextflow</a:t>
            </a:r>
            <a:r>
              <a:rPr lang="en-US" sz="2400" i="1" dirty="0"/>
              <a:t>.</a:t>
            </a:r>
          </a:p>
          <a:p>
            <a:pPr marL="0" indent="0" algn="just">
              <a:buNone/>
            </a:pPr>
            <a:endParaRPr lang="en-US" sz="2400" i="1" dirty="0"/>
          </a:p>
          <a:p>
            <a:pPr marL="0" indent="0" algn="just">
              <a:buNone/>
            </a:pPr>
            <a:r>
              <a:rPr lang="en-US" sz="2400" dirty="0"/>
              <a:t>When starting a new project requiring bioinformatics analyses, it is not a bad idea to check the </a:t>
            </a:r>
            <a:r>
              <a:rPr lang="en-US" sz="2400" dirty="0" err="1"/>
              <a:t>nf</a:t>
            </a:r>
            <a:r>
              <a:rPr lang="en-US" sz="2400" dirty="0"/>
              <a:t>-core website to see if they have a pipeline prepared to run the analysis of the type of data you have: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rgbClr val="0070C0"/>
                </a:solidFill>
              </a:rPr>
              <a:t>https://</a:t>
            </a:r>
            <a:r>
              <a:rPr lang="en-US" sz="2400" dirty="0" err="1">
                <a:solidFill>
                  <a:srgbClr val="0070C0"/>
                </a:solidFill>
              </a:rPr>
              <a:t>nf-co.re</a:t>
            </a:r>
            <a:r>
              <a:rPr lang="en-US" sz="2400" dirty="0">
                <a:solidFill>
                  <a:srgbClr val="0070C0"/>
                </a:solidFill>
              </a:rPr>
              <a:t>/</a:t>
            </a:r>
          </a:p>
          <a:p>
            <a:pPr marL="0" indent="0" algn="just">
              <a:buNone/>
            </a:pPr>
            <a:endParaRPr lang="en-US" sz="2400" dirty="0"/>
          </a:p>
          <a:p>
            <a:pPr marL="0" indent="0" algn="just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8959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192D8-2773-B786-9E10-775E6A480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8F260D-913B-4D07-EF33-6344B404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Visually: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390FC1-0295-0F83-ED50-C9D275021E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26"/>
          <a:stretch/>
        </p:blipFill>
        <p:spPr>
          <a:xfrm>
            <a:off x="3113691" y="627884"/>
            <a:ext cx="8952848" cy="59228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89F20D-45D6-F4F4-6C31-EF02241D929D}"/>
              </a:ext>
            </a:extLst>
          </p:cNvPr>
          <p:cNvSpPr txBox="1"/>
          <p:nvPr/>
        </p:nvSpPr>
        <p:spPr>
          <a:xfrm>
            <a:off x="341376" y="4559808"/>
            <a:ext cx="27723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Source:</a:t>
            </a:r>
          </a:p>
          <a:p>
            <a:r>
              <a:rPr lang="en-US" sz="1200" i="1" dirty="0"/>
              <a:t>Wratten, L., Wilm, A. &amp; </a:t>
            </a:r>
            <a:r>
              <a:rPr lang="en-US" sz="1200" i="1" dirty="0" err="1"/>
              <a:t>Göke</a:t>
            </a:r>
            <a:r>
              <a:rPr lang="en-US" sz="1200" i="1" dirty="0"/>
              <a:t>, J. Reproducible, scalable, and shareable analysis pipelines with bioinformatics workflow managers. Nat Methods 18, 1161–1168 (2021)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6571D7-2D2C-6A27-5CDA-9E36964F1886}"/>
              </a:ext>
            </a:extLst>
          </p:cNvPr>
          <p:cNvSpPr txBox="1"/>
          <p:nvPr/>
        </p:nvSpPr>
        <p:spPr>
          <a:xfrm>
            <a:off x="341376" y="1651861"/>
            <a:ext cx="2373899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Nextflow</a:t>
            </a:r>
            <a:r>
              <a:rPr lang="en-US" dirty="0"/>
              <a:t> is the software allowing this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CDB59F-FC6D-481E-1596-82597BFA55C6}"/>
              </a:ext>
            </a:extLst>
          </p:cNvPr>
          <p:cNvSpPr txBox="1"/>
          <p:nvPr/>
        </p:nvSpPr>
        <p:spPr>
          <a:xfrm>
            <a:off x="210805" y="2712129"/>
            <a:ext cx="2373899" cy="175432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Nf</a:t>
            </a:r>
            <a:r>
              <a:rPr lang="en-US" dirty="0"/>
              <a:t>-core is a repository of </a:t>
            </a:r>
            <a:r>
              <a:rPr lang="en-US" dirty="0" err="1"/>
              <a:t>nextflow</a:t>
            </a:r>
            <a:r>
              <a:rPr lang="en-US" dirty="0"/>
              <a:t> pipelines built for different bioinformatics applications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200FAFA-F0D6-75E2-09F3-9F0455E2AE18}"/>
              </a:ext>
            </a:extLst>
          </p:cNvPr>
          <p:cNvCxnSpPr/>
          <p:nvPr/>
        </p:nvCxnSpPr>
        <p:spPr>
          <a:xfrm flipH="1">
            <a:off x="2715275" y="762000"/>
            <a:ext cx="5725340" cy="10668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58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75595-B705-A771-8DFB-72960774D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F6261C-557B-9A1B-386E-A91F5F887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How to edit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88E5A-8530-A4AA-90DA-26DCCBE91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37583"/>
            <a:ext cx="10515599" cy="5424164"/>
          </a:xfrm>
        </p:spPr>
        <p:txBody>
          <a:bodyPr/>
          <a:lstStyle/>
          <a:p>
            <a:pPr algn="just">
              <a:spcBef>
                <a:spcPts val="600"/>
              </a:spcBef>
            </a:pPr>
            <a:r>
              <a:rPr lang="en-US" sz="2200" dirty="0"/>
              <a:t>In the rest of the lesson, you will edit a variety of files. They are all txt files organized in specific ways, such as </a:t>
            </a:r>
            <a:r>
              <a:rPr lang="en-US" sz="2200" b="1" dirty="0" err="1"/>
              <a:t>json</a:t>
            </a:r>
            <a:r>
              <a:rPr lang="en-US" sz="2200" dirty="0"/>
              <a:t> files.</a:t>
            </a:r>
          </a:p>
          <a:p>
            <a:pPr algn="just">
              <a:spcBef>
                <a:spcPts val="600"/>
              </a:spcBef>
            </a:pPr>
            <a:endParaRPr lang="en-US" sz="2200" dirty="0"/>
          </a:p>
          <a:p>
            <a:pPr algn="just">
              <a:spcBef>
                <a:spcPts val="600"/>
              </a:spcBef>
            </a:pPr>
            <a:r>
              <a:rPr lang="en-US" sz="2200" dirty="0"/>
              <a:t>To edit them, use simple text editors and not word, as word tends to add metacharacters that are not correctly interpreted by the </a:t>
            </a:r>
            <a:r>
              <a:rPr lang="en-US" sz="2200" dirty="0" err="1"/>
              <a:t>softwares</a:t>
            </a:r>
            <a:r>
              <a:rPr lang="en-US" sz="2200" dirty="0"/>
              <a:t> we will use.</a:t>
            </a:r>
          </a:p>
          <a:p>
            <a:pPr algn="just">
              <a:spcBef>
                <a:spcPts val="600"/>
              </a:spcBef>
            </a:pPr>
            <a:endParaRPr lang="en-US" sz="2200" dirty="0"/>
          </a:p>
          <a:p>
            <a:pPr algn="just">
              <a:spcBef>
                <a:spcPts val="600"/>
              </a:spcBef>
            </a:pPr>
            <a:r>
              <a:rPr lang="en-US" sz="2200" dirty="0"/>
              <a:t>Good text editors to use are TextEdit (for Mac) and Notepad or WordPad (for windows).</a:t>
            </a:r>
          </a:p>
          <a:p>
            <a:pPr algn="just">
              <a:spcBef>
                <a:spcPts val="600"/>
              </a:spcBef>
            </a:pPr>
            <a:endParaRPr lang="en-US" sz="2200" dirty="0"/>
          </a:p>
          <a:p>
            <a:pPr algn="just">
              <a:spcBef>
                <a:spcPts val="600"/>
              </a:spcBef>
            </a:pPr>
            <a:r>
              <a:rPr lang="en-US" sz="2200" dirty="0"/>
              <a:t>A more complex one to use (very good, but with many functionalities that may be confusing) is </a:t>
            </a:r>
            <a:r>
              <a:rPr lang="en-US" sz="2200" dirty="0" err="1"/>
              <a:t>VScode</a:t>
            </a:r>
            <a:r>
              <a:rPr lang="en-US" sz="2200" dirty="0"/>
              <a:t> (https://</a:t>
            </a:r>
            <a:r>
              <a:rPr lang="en-US" sz="2200" dirty="0" err="1"/>
              <a:t>code.visualstudio.com</a:t>
            </a:r>
            <a:r>
              <a:rPr lang="en-US" sz="2200" dirty="0"/>
              <a:t>/download), which works on every system.</a:t>
            </a:r>
          </a:p>
        </p:txBody>
      </p:sp>
    </p:spTree>
    <p:extLst>
      <p:ext uri="{BB962C8B-B14F-4D97-AF65-F5344CB8AC3E}">
        <p14:creationId xmlns:p14="http://schemas.microsoft.com/office/powerpoint/2010/main" val="2311000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A6938-F0C6-3DF4-B0CA-33FAEE4C8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C61302-9AE9-8EC8-2154-BE3C130D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Running the </a:t>
            </a:r>
            <a:r>
              <a:rPr lang="en-GB" dirty="0" err="1"/>
              <a:t>rnaseq</a:t>
            </a:r>
            <a:r>
              <a:rPr lang="en-GB" dirty="0"/>
              <a:t>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73839-4CA7-E629-C8BD-C4978A0FB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93999"/>
            <a:ext cx="10515599" cy="4363875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200" dirty="0"/>
              <a:t>Download my </a:t>
            </a:r>
            <a:r>
              <a:rPr lang="en-US" sz="2200" dirty="0" err="1"/>
              <a:t>github</a:t>
            </a:r>
            <a:r>
              <a:rPr lang="en-US" sz="2200" dirty="0"/>
              <a:t> repository by entering in your shell the following command: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200" dirty="0"/>
              <a:t>git clone 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EdoardoPiombo</a:t>
            </a:r>
            <a:r>
              <a:rPr lang="en-US" sz="2200" dirty="0"/>
              <a:t>/</a:t>
            </a:r>
            <a:r>
              <a:rPr lang="en-US" sz="2200" dirty="0" err="1"/>
              <a:t>nf</a:t>
            </a:r>
            <a:r>
              <a:rPr lang="en-US" sz="2200" dirty="0"/>
              <a:t>-core-</a:t>
            </a:r>
            <a:r>
              <a:rPr lang="en-US" sz="2200" dirty="0" err="1"/>
              <a:t>introduction.git</a:t>
            </a:r>
            <a:endParaRPr lang="en-US" sz="2200" dirty="0"/>
          </a:p>
          <a:p>
            <a:pPr>
              <a:spcBef>
                <a:spcPts val="600"/>
              </a:spcBef>
            </a:pPr>
            <a:endParaRPr lang="en-US" sz="2200" dirty="0"/>
          </a:p>
          <a:p>
            <a:pPr>
              <a:spcBef>
                <a:spcPts val="600"/>
              </a:spcBef>
            </a:pPr>
            <a:r>
              <a:rPr lang="en-US" sz="2200" dirty="0"/>
              <a:t>Follow the instructions in the </a:t>
            </a:r>
            <a:r>
              <a:rPr lang="en-US" sz="2200" dirty="0" err="1"/>
              <a:t>READme</a:t>
            </a:r>
            <a:r>
              <a:rPr lang="en-US" sz="2200" dirty="0"/>
              <a:t> file to do the exercise.</a:t>
            </a:r>
          </a:p>
          <a:p>
            <a:pPr>
              <a:spcBef>
                <a:spcPts val="600"/>
              </a:spcBef>
            </a:pPr>
            <a:endParaRPr lang="en-US" sz="2200" dirty="0"/>
          </a:p>
          <a:p>
            <a:pPr>
              <a:spcBef>
                <a:spcPts val="600"/>
              </a:spcBef>
            </a:pPr>
            <a:r>
              <a:rPr lang="en-US" sz="2200" dirty="0"/>
              <a:t>You have solutions in the “solutions” folder if you are stuck.</a:t>
            </a:r>
          </a:p>
          <a:p>
            <a:pPr>
              <a:spcBef>
                <a:spcPts val="600"/>
              </a:spcBef>
            </a:pPr>
            <a:endParaRPr lang="en-US" sz="2200" dirty="0"/>
          </a:p>
          <a:p>
            <a:pPr>
              <a:spcBef>
                <a:spcPts val="600"/>
              </a:spcBef>
            </a:pPr>
            <a:r>
              <a:rPr lang="en-US" sz="2200" dirty="0"/>
              <a:t>When you are done, feel free to check out the other pipelines and see if there is something that could help you with your work: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200" dirty="0">
                <a:solidFill>
                  <a:srgbClr val="0070C0"/>
                </a:solidFill>
              </a:rPr>
              <a:t>https://</a:t>
            </a:r>
            <a:r>
              <a:rPr lang="en-US" sz="2200" dirty="0" err="1">
                <a:solidFill>
                  <a:srgbClr val="0070C0"/>
                </a:solidFill>
              </a:rPr>
              <a:t>nf-co.re</a:t>
            </a:r>
            <a:r>
              <a:rPr lang="en-US" sz="2200" dirty="0">
                <a:solidFill>
                  <a:srgbClr val="0070C0"/>
                </a:solidFill>
              </a:rPr>
              <a:t>/pipelines/</a:t>
            </a:r>
          </a:p>
          <a:p>
            <a:pPr marL="0" indent="0">
              <a:spcBef>
                <a:spcPts val="600"/>
              </a:spcBef>
              <a:buNone/>
            </a:pPr>
            <a:endParaRPr lang="en-US" sz="2200" dirty="0"/>
          </a:p>
          <a:p>
            <a:pPr>
              <a:spcBef>
                <a:spcPts val="600"/>
              </a:spcBef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1039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932849-4F0D-A2B0-E5EC-78D17DEB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419"/>
            <a:ext cx="10515600" cy="961803"/>
          </a:xfrm>
        </p:spPr>
        <p:txBody>
          <a:bodyPr/>
          <a:lstStyle/>
          <a:p>
            <a:r>
              <a:rPr lang="en-GB" dirty="0"/>
              <a:t>Let’ download stuff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1FC91B7-31CD-BADA-60E1-B30A8B6C9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70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Windows people should do the following:</a:t>
            </a:r>
          </a:p>
          <a:p>
            <a:r>
              <a:rPr lang="en-GB" dirty="0"/>
              <a:t>download </a:t>
            </a:r>
            <a:r>
              <a:rPr lang="en-GB" dirty="0" err="1"/>
              <a:t>moba</a:t>
            </a:r>
            <a:r>
              <a:rPr lang="en-GB" dirty="0"/>
              <a:t> X term from here: </a:t>
            </a:r>
            <a:r>
              <a:rPr lang="en-GB" dirty="0">
                <a:hlinkClick r:id="rId2"/>
              </a:rPr>
              <a:t>https://mobaxterm.mobatek.net/</a:t>
            </a:r>
            <a:endParaRPr lang="en-GB" dirty="0"/>
          </a:p>
          <a:p>
            <a:r>
              <a:rPr lang="en-GB" dirty="0"/>
              <a:t>Do “new session”</a:t>
            </a:r>
          </a:p>
          <a:p>
            <a:r>
              <a:rPr lang="en-GB" dirty="0"/>
              <a:t>Choose “shell”</a:t>
            </a:r>
          </a:p>
          <a:p>
            <a:r>
              <a:rPr lang="en-GB" dirty="0"/>
              <a:t>Choose “bash”</a:t>
            </a:r>
          </a:p>
          <a:p>
            <a:r>
              <a:rPr lang="en-GB" dirty="0"/>
              <a:t>Enter “</a:t>
            </a:r>
            <a:r>
              <a:rPr lang="en-US" dirty="0"/>
              <a:t>open /home/</a:t>
            </a:r>
            <a:r>
              <a:rPr lang="en-US" dirty="0" err="1"/>
              <a:t>mobaxterm</a:t>
            </a:r>
            <a:r>
              <a:rPr lang="en-US" dirty="0"/>
              <a:t>” to open the directory in the file explorer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People using Macs or Linux just need to open a terminal:</a:t>
            </a:r>
          </a:p>
          <a:p>
            <a:r>
              <a:rPr lang="en-GB" dirty="0"/>
              <a:t>Mac: https://</a:t>
            </a:r>
            <a:r>
              <a:rPr lang="en-GB" dirty="0" err="1"/>
              <a:t>support.apple.com</a:t>
            </a:r>
            <a:r>
              <a:rPr lang="en-GB" dirty="0"/>
              <a:t>/guide/terminal/open-or-quit-terminal-apd5265185d-f365-44cb-8b09-71a064a42125/mac</a:t>
            </a:r>
          </a:p>
          <a:p>
            <a:r>
              <a:rPr lang="en-GB" dirty="0"/>
              <a:t>Linux: https://</a:t>
            </a:r>
            <a:r>
              <a:rPr lang="en-GB" dirty="0" err="1"/>
              <a:t>ubuntu.com</a:t>
            </a:r>
            <a:r>
              <a:rPr lang="en-GB" dirty="0"/>
              <a:t>/tutorials/command-line-for-beginners#3-opening-a-terminal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116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08B5D-946D-3F5D-33F2-0CB2F6796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4A0DA81-6087-C971-2F84-6D7CB770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419"/>
            <a:ext cx="10515600" cy="961803"/>
          </a:xfrm>
        </p:spPr>
        <p:txBody>
          <a:bodyPr/>
          <a:lstStyle/>
          <a:p>
            <a:r>
              <a:rPr lang="en-GB" dirty="0"/>
              <a:t>There are different ways of interacting with computers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CF2C596-A648-30E8-50C0-CDAAC9F64725}"/>
              </a:ext>
            </a:extLst>
          </p:cNvPr>
          <p:cNvSpPr txBox="1">
            <a:spLocks/>
          </p:cNvSpPr>
          <p:nvPr/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Graphical user interface (GUI)</a:t>
            </a:r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671AEC3A-0333-161E-EAD7-B9146DBD6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44" y="2147177"/>
            <a:ext cx="5709932" cy="3210269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511E802-3AB8-6F8B-61AD-93C379790E11}"/>
              </a:ext>
            </a:extLst>
          </p:cNvPr>
          <p:cNvSpPr txBox="1">
            <a:spLocks/>
          </p:cNvSpPr>
          <p:nvPr/>
        </p:nvSpPr>
        <p:spPr>
          <a:xfrm>
            <a:off x="6172200" y="1554551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383838"/>
                </a:solidFill>
                <a:latin typeface="Mulish"/>
              </a:rPr>
              <a:t>C</a:t>
            </a:r>
            <a:r>
              <a:rPr lang="en-GB" b="1" dirty="0">
                <a:solidFill>
                  <a:srgbClr val="383838"/>
                </a:solidFill>
                <a:latin typeface="Mulish"/>
              </a:rPr>
              <a:t>ommand-line (or text) interface</a:t>
            </a:r>
            <a:r>
              <a:rPr lang="en-GB" dirty="0">
                <a:solidFill>
                  <a:srgbClr val="383838"/>
                </a:solidFill>
                <a:latin typeface="Mulish"/>
              </a:rPr>
              <a:t> (CLI). Also called </a:t>
            </a:r>
            <a:r>
              <a:rPr lang="en-GB" b="1" dirty="0">
                <a:solidFill>
                  <a:srgbClr val="383838"/>
                </a:solidFill>
                <a:latin typeface="Mulish"/>
              </a:rPr>
              <a:t>shell</a:t>
            </a:r>
            <a:endParaRPr lang="en-GB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8BE68A3-2990-700C-8D17-DB69CBFEF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199" y="2143102"/>
            <a:ext cx="5721973" cy="321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1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12346B4-3B81-A3B3-D9F8-DF57786E1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Linux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4AEF63-F5B0-3BD9-BDED-D38F47C16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Operating system (OS)</a:t>
            </a:r>
          </a:p>
          <a:p>
            <a:r>
              <a:rPr lang="en-GB" dirty="0"/>
              <a:t>Microsoft Windows, MacOS, and </a:t>
            </a:r>
            <a:r>
              <a:rPr lang="en-GB" b="1" dirty="0"/>
              <a:t>Linux</a:t>
            </a:r>
          </a:p>
          <a:p>
            <a:r>
              <a:rPr lang="en-GB" dirty="0"/>
              <a:t>Linux – Versatile, open source, free,</a:t>
            </a:r>
            <a:br>
              <a:rPr lang="en-GB" dirty="0"/>
            </a:br>
            <a:r>
              <a:rPr lang="en-GB" dirty="0"/>
              <a:t>	      </a:t>
            </a:r>
            <a:r>
              <a:rPr lang="en-GB" b="1" dirty="0"/>
              <a:t>used on supercomputers.</a:t>
            </a:r>
          </a:p>
          <a:p>
            <a:pPr marL="0" indent="0">
              <a:buNone/>
            </a:pPr>
            <a:endParaRPr lang="en-GB" b="1" dirty="0"/>
          </a:p>
          <a:p>
            <a:pPr>
              <a:spcBef>
                <a:spcPts val="600"/>
              </a:spcBef>
            </a:pPr>
            <a:r>
              <a:rPr lang="en-GB" dirty="0"/>
              <a:t>The most common way to run complex bioinformatic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GB" dirty="0"/>
              <a:t>	analyses, on supercomputers or your own pc,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GB" dirty="0"/>
              <a:t>	is to use the </a:t>
            </a:r>
            <a:r>
              <a:rPr lang="en-GB" b="1" dirty="0"/>
              <a:t>Bash shell.</a:t>
            </a:r>
            <a:endParaRPr lang="en-GB" dirty="0"/>
          </a:p>
          <a:p>
            <a:endParaRPr lang="en-GB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810B0B-5CC0-0068-CCA5-5FA28A67C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366" y="870430"/>
            <a:ext cx="3588434" cy="530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502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A29C0-961A-9BFD-2BED-8E2072211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74DFE9-638B-FCB4-DB26-7886CC58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What we will do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298CA-A84F-26F6-85C7-78D12CDEC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Tutorial about the bash shell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Break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Learning about </a:t>
            </a:r>
            <a:r>
              <a:rPr lang="en-US" sz="2400" b="1" dirty="0" err="1"/>
              <a:t>nf</a:t>
            </a:r>
            <a:r>
              <a:rPr lang="en-US" sz="2400" b="1" dirty="0"/>
              <a:t>-core</a:t>
            </a:r>
          </a:p>
          <a:p>
            <a:r>
              <a:rPr lang="en-US" sz="2400" dirty="0"/>
              <a:t>Exercise about </a:t>
            </a:r>
            <a:r>
              <a:rPr lang="en-US" sz="2400" b="1" dirty="0" err="1"/>
              <a:t>nf</a:t>
            </a:r>
            <a:r>
              <a:rPr lang="en-US" sz="2400" b="1" dirty="0"/>
              <a:t>-core</a:t>
            </a:r>
          </a:p>
        </p:txBody>
      </p:sp>
    </p:spTree>
    <p:extLst>
      <p:ext uri="{BB962C8B-B14F-4D97-AF65-F5344CB8AC3E}">
        <p14:creationId xmlns:p14="http://schemas.microsoft.com/office/powerpoint/2010/main" val="4240562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A6A33-D195-747A-C44C-2C3B9E59F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1224B8-24F6-2E57-FF72-538A334C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Mac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CA1A9A-5588-81BC-DB6A-1657F0429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193" y="1198644"/>
            <a:ext cx="7287126" cy="4784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E53C18-3755-B674-3444-D063C5515D59}"/>
              </a:ext>
            </a:extLst>
          </p:cNvPr>
          <p:cNvSpPr txBox="1"/>
          <p:nvPr/>
        </p:nvSpPr>
        <p:spPr>
          <a:xfrm>
            <a:off x="630195" y="1396314"/>
            <a:ext cx="29903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launchpad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“terminal” in the search bar.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on Terminal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14268F-6004-BDFB-37FC-87F961B7523E}"/>
              </a:ext>
            </a:extLst>
          </p:cNvPr>
          <p:cNvCxnSpPr/>
          <p:nvPr/>
        </p:nvCxnSpPr>
        <p:spPr>
          <a:xfrm>
            <a:off x="2730843" y="1606378"/>
            <a:ext cx="1680519" cy="40159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6FCFB-F28C-843B-1897-EFA735DEB965}"/>
              </a:ext>
            </a:extLst>
          </p:cNvPr>
          <p:cNvCxnSpPr>
            <a:cxnSpLocks/>
          </p:cNvCxnSpPr>
          <p:nvPr/>
        </p:nvCxnSpPr>
        <p:spPr>
          <a:xfrm flipV="1">
            <a:off x="3200400" y="1705232"/>
            <a:ext cx="3768811" cy="13098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175DC8-5769-9191-6EFE-D6B338D455CC}"/>
              </a:ext>
            </a:extLst>
          </p:cNvPr>
          <p:cNvCxnSpPr>
            <a:cxnSpLocks/>
          </p:cNvCxnSpPr>
          <p:nvPr/>
        </p:nvCxnSpPr>
        <p:spPr>
          <a:xfrm flipV="1">
            <a:off x="2817341" y="2073687"/>
            <a:ext cx="4337221" cy="28185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99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7F990-D56B-FB37-A955-8B3AD3CAD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99813AE-6DE7-DE56-8828-2D46FFAF2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Mac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DA28D-73F5-C122-A934-3D5D890C0BFF}"/>
              </a:ext>
            </a:extLst>
          </p:cNvPr>
          <p:cNvSpPr txBox="1"/>
          <p:nvPr/>
        </p:nvSpPr>
        <p:spPr>
          <a:xfrm>
            <a:off x="630195" y="1396314"/>
            <a:ext cx="2990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should see something like this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FADD75-6353-64EA-1372-88B45B2F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905" y="1424808"/>
            <a:ext cx="7200900" cy="4699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8F8D833-76BA-8E2D-4254-1A894CF4F778}"/>
              </a:ext>
            </a:extLst>
          </p:cNvPr>
          <p:cNvCxnSpPr>
            <a:cxnSpLocks/>
          </p:cNvCxnSpPr>
          <p:nvPr/>
        </p:nvCxnSpPr>
        <p:spPr>
          <a:xfrm>
            <a:off x="2730843" y="1606378"/>
            <a:ext cx="1630062" cy="11368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64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C7119-84D6-D65F-99AA-1E518A655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4493292-8395-BF51-E61F-264CAD2AA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4BF48A-E02E-E4D8-4A77-CBF0D10A8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953" y="1327493"/>
            <a:ext cx="7948847" cy="45296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84F092-E6D6-5F22-7EC9-AA809F91C45B}"/>
              </a:ext>
            </a:extLst>
          </p:cNvPr>
          <p:cNvSpPr txBox="1"/>
          <p:nvPr/>
        </p:nvSpPr>
        <p:spPr>
          <a:xfrm>
            <a:off x="630195" y="1396314"/>
            <a:ext cx="2990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83C9CDF-F9E0-FA94-5F14-CABF932555A7}"/>
              </a:ext>
            </a:extLst>
          </p:cNvPr>
          <p:cNvCxnSpPr/>
          <p:nvPr/>
        </p:nvCxnSpPr>
        <p:spPr>
          <a:xfrm flipV="1">
            <a:off x="3002692" y="1952368"/>
            <a:ext cx="506627" cy="1359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430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00186-E144-B1D5-4896-7B05317BB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DF31C9-EA44-0495-1DF5-56FEF9490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530" y="1198643"/>
            <a:ext cx="7611762" cy="509731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6308F25-345B-981F-627A-58A6EA060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519"/>
          </a:xfrm>
        </p:spPr>
        <p:txBody>
          <a:bodyPr/>
          <a:lstStyle/>
          <a:p>
            <a:r>
              <a:rPr lang="en-GB" dirty="0"/>
              <a:t>Open a terminal: Windows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67389E-10AB-04F1-6EDA-B409DCE377E6}"/>
              </a:ext>
            </a:extLst>
          </p:cNvPr>
          <p:cNvSpPr txBox="1"/>
          <p:nvPr/>
        </p:nvSpPr>
        <p:spPr>
          <a:xfrm>
            <a:off x="630195" y="1396314"/>
            <a:ext cx="29903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MobaXterm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a new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“shell”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058287E-4DA2-4D41-5A6C-860476FEF48B}"/>
              </a:ext>
            </a:extLst>
          </p:cNvPr>
          <p:cNvCxnSpPr>
            <a:cxnSpLocks/>
          </p:cNvCxnSpPr>
          <p:nvPr/>
        </p:nvCxnSpPr>
        <p:spPr>
          <a:xfrm flipV="1">
            <a:off x="2471351" y="1754659"/>
            <a:ext cx="6100121" cy="9267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713982"/>
      </p:ext>
    </p:extLst>
  </p:cSld>
  <p:clrMapOvr>
    <a:masterClrMapping/>
  </p:clrMapOvr>
</p:sld>
</file>

<file path=ppt/theme/theme1.xml><?xml version="1.0" encoding="utf-8"?>
<a:theme xmlns:a="http://schemas.openxmlformats.org/drawingml/2006/main" name="UPSC">
  <a:themeElements>
    <a:clrScheme name="UMU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38241"/>
      </a:accent1>
      <a:accent2>
        <a:srgbClr val="B0C54D"/>
      </a:accent2>
      <a:accent3>
        <a:srgbClr val="FDC543"/>
      </a:accent3>
      <a:accent4>
        <a:srgbClr val="E7982E"/>
      </a:accent4>
      <a:accent5>
        <a:srgbClr val="000000"/>
      </a:accent5>
      <a:accent6>
        <a:srgbClr val="A5A5A5"/>
      </a:accent6>
      <a:hlink>
        <a:srgbClr val="000000"/>
      </a:hlink>
      <a:folHlink>
        <a:srgbClr val="7F7F7F"/>
      </a:folHlink>
    </a:clrScheme>
    <a:fontScheme name="UM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PSC" id="{ABABEE3D-EC2D-4CAE-B209-12815BDB945B}" vid="{E91431A3-DDB8-4A20-99E4-E6C5B26B92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a48a9ac-7937-4134-8b13-3620bf967764}" enabled="1" method="Privileged" siteId="{5a4ba6f9-f531-4f32-9467-398f19e69de4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UPSC</Template>
  <TotalTime>696</TotalTime>
  <Words>766</Words>
  <Application>Microsoft Macintosh PowerPoint</Application>
  <PresentationFormat>Widescreen</PresentationFormat>
  <Paragraphs>127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Arial</vt:lpstr>
      <vt:lpstr>Arial Nova</vt:lpstr>
      <vt:lpstr>Mulish</vt:lpstr>
      <vt:lpstr>UPSC</vt:lpstr>
      <vt:lpstr>Linux command line and nf-core introduction</vt:lpstr>
      <vt:lpstr>Let’ download stuff</vt:lpstr>
      <vt:lpstr>There are different ways of interacting with computers</vt:lpstr>
      <vt:lpstr>Linux</vt:lpstr>
      <vt:lpstr>What we will do today</vt:lpstr>
      <vt:lpstr>Open a terminal: Mac</vt:lpstr>
      <vt:lpstr>Open a terminal: Mac</vt:lpstr>
      <vt:lpstr>Open a terminal: Windows</vt:lpstr>
      <vt:lpstr>Open a terminal: Windows</vt:lpstr>
      <vt:lpstr>Open a terminal: Windows</vt:lpstr>
      <vt:lpstr>Open a terminal: Windows</vt:lpstr>
      <vt:lpstr>Open a terminal: Windows</vt:lpstr>
      <vt:lpstr>Open a terminal: Windows</vt:lpstr>
      <vt:lpstr>Software carpentry tutorial</vt:lpstr>
      <vt:lpstr>What is nf-core?</vt:lpstr>
      <vt:lpstr>Visually:</vt:lpstr>
      <vt:lpstr>How to edit files</vt:lpstr>
      <vt:lpstr>Running the rnaseq 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Edoardo Piombo</dc:creator>
  <cp:lastModifiedBy>Edoardo Piombo</cp:lastModifiedBy>
  <cp:revision>1</cp:revision>
  <dcterms:created xsi:type="dcterms:W3CDTF">2025-05-05T09:31:03Z</dcterms:created>
  <dcterms:modified xsi:type="dcterms:W3CDTF">2025-05-21T12:57:35Z</dcterms:modified>
</cp:coreProperties>
</file>

<file path=docProps/thumbnail.jpeg>
</file>